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94" r:id="rId2"/>
    <p:sldId id="806" r:id="rId3"/>
    <p:sldId id="851" r:id="rId4"/>
    <p:sldId id="795" r:id="rId5"/>
    <p:sldId id="807" r:id="rId6"/>
    <p:sldId id="809" r:id="rId7"/>
    <p:sldId id="810" r:id="rId8"/>
    <p:sldId id="798" r:id="rId9"/>
    <p:sldId id="800" r:id="rId10"/>
    <p:sldId id="801" r:id="rId11"/>
    <p:sldId id="802" r:id="rId12"/>
    <p:sldId id="797" r:id="rId13"/>
    <p:sldId id="799" r:id="rId14"/>
    <p:sldId id="803" r:id="rId15"/>
    <p:sldId id="804" r:id="rId16"/>
    <p:sldId id="805" r:id="rId17"/>
    <p:sldId id="812" r:id="rId18"/>
    <p:sldId id="796" r:id="rId19"/>
    <p:sldId id="811" r:id="rId20"/>
    <p:sldId id="814" r:id="rId21"/>
    <p:sldId id="815" r:id="rId22"/>
    <p:sldId id="844" r:id="rId23"/>
    <p:sldId id="845" r:id="rId24"/>
    <p:sldId id="846" r:id="rId25"/>
    <p:sldId id="847" r:id="rId26"/>
    <p:sldId id="839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830" r:id="rId42"/>
    <p:sldId id="831" r:id="rId43"/>
    <p:sldId id="834" r:id="rId44"/>
    <p:sldId id="835" r:id="rId45"/>
    <p:sldId id="836" r:id="rId46"/>
    <p:sldId id="837" r:id="rId47"/>
    <p:sldId id="838" r:id="rId48"/>
    <p:sldId id="840" r:id="rId49"/>
    <p:sldId id="849" r:id="rId50"/>
    <p:sldId id="85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88872" autoAdjust="0"/>
  </p:normalViewPr>
  <p:slideViewPr>
    <p:cSldViewPr snapToGrid="0">
      <p:cViewPr>
        <p:scale>
          <a:sx n="123" d="100"/>
          <a:sy n="123" d="100"/>
        </p:scale>
        <p:origin x="50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17:29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63 2304 0 0,'-34'-32'2699'0'0,"2"2"3564"0"0,62 68-2123 0 0,3 32-3884 0 0,-18-36 112 0 0,63 143-97 0 0,24 47-325 0 0,-73-166-411 0 0,66 94 0 0 0,-34-77-2548 0 0,-45-58-1553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1:59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5065 0 0,'-3'2'299'0'0,"1"1"-1"0"0,-1-1 1 0 0,1 0-1 0 0,0 1 1 0 0,0-1 0 0 0,0 1-1 0 0,0 0 1 0 0,0 0-1 0 0,0-1 1 0 0,1 1-1 0 0,-1 0 1 0 0,1 1 0 0 0,0-1-1 0 0,-1 4 1 0 0,-13 54 2045 0 0,13-52-1909 0 0,1-6-279 0 0,-1 6 161 0 0,1-1 0 0 0,-1 1 0 0 0,1 15 0 0 0,1-23-312 0 0,0 0 0 0 0,0 0 0 0 0,0 0 0 0 0,0 0 0 0 0,1 0 1 0 0,-1-1-1 0 0,0 1 0 0 0,0 0 0 0 0,1 0 0 0 0,-1 0 0 0 0,0 0 0 0 0,1 0 0 0 0,-1-1 0 0 0,1 1 0 0 0,-1 0 0 0 0,1-1 0 0 0,0 1 0 0 0,-1 0 0 0 0,2 0 0 0 0,-2-1-27 0 0,1 1 0 0 0,0-1 0 0 0,0 0 0 0 0,0 0 0 0 0,0 0 0 0 0,0 0 0 0 0,0 0 0 0 0,0 0 0 0 0,0 0 0 0 0,0 0 0 0 0,0 0 0 0 0,0 0 0 0 0,0 0 0 0 0,0-1 0 0 0,0 1 0 0 0,0 0 0 0 0,0-1 0 0 0,-1 1 0 0 0,1-1 0 0 0,0 1 0 0 0,0-1 0 0 0,1 0 0 0 0,3-3-491 0 0,0 0 1 0 0,-1 1-1 0 0,1-2 1 0 0,-1 1-1 0 0,0 0 1 0 0,0-1-1 0 0,0 0 1 0 0,0 0-1 0 0,-1 0 1 0 0,0-1-1 0 0,0 1 1 0 0,2-6-1 0 0,3-10-1483 0 0,10-41-1 0 0,-17 86 9697 0 0,10 8-4458 0 0,18 28-1284 0 0,3-12-1460 0 0,-17-27-2759 0 0,-9-12-58 0 0,5 7-2632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9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12443 0 0,'2'1'271'0'0,"1"-1"1"0"0,0 1-1 0 0,0-1 1 0 0,0 1 0 0 0,0 0-1 0 0,-1 0 1 0 0,1 0-1 0 0,0 0 1 0 0,-1 1-1 0 0,1-1 1 0 0,-1 1 0 0 0,1-1-1 0 0,-1 1 1 0 0,0 0-1 0 0,0 0 1 0 0,0 0 0 0 0,0 0-1 0 0,0 0 1 0 0,0 1-1 0 0,0-1 1 0 0,-1 0-1 0 0,1 1 1 0 0,-1-1 0 0 0,0 1-1 0 0,1 3 1 0 0,3 5 158 0 0,-1 1 0 0 0,-1-1 1 0 0,0 1-1 0 0,3 20 0 0 0,8 194 218 0 0,-11-138-864 0 0,14 88-1 0 0,-7-125-563 0 0,-1 1-242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7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 3225 0 0,'-23'-11'9773'0'0,"23"12"-9633"0"0,-1 2 403 0 0,1 0-1 0 0,-1 1 0 0 0,1-1 1 0 0,-1 0-1 0 0,1 1 1 0 0,0-1-1 0 0,1 5 0 0 0,-1-2-998 0 0,5 254 2485 0 0,4 91-1899 0 0,-6-306-229 0 0,11 52-1 0 0,1-38-5367 0 0,-7-37-341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19 238 3225 0 0,'-1'-21'437'0'0,"-1"0"0"0"0,-5-26 0 0 0,-1-2 3925 0 0,8 45-3993 0 0,0 1 0 0 0,0-1-1 0 0,1 1 1 0 0,-1-1 0 0 0,1 1 0 0 0,0-1 0 0 0,0 1-1 0 0,1 0 1 0 0,-1 0 0 0 0,1-1 0 0 0,-1 1 0 0 0,1 0 0 0 0,2-2-1 0 0,-1 1-308 0 0,-1 0 0 0 0,1 0 1 0 0,0 0-1 0 0,0 1 0 0 0,0-1 0 0 0,1 1 0 0 0,-1 0 0 0 0,1 0 0 0 0,-1 0 0 0 0,1 1 0 0 0,0-1 0 0 0,0 1 0 0 0,1 0 0 0 0,-1 0 0 0 0,8-2 0 0 0,-10 4-42 0 0,1 0-1 0 0,0 0 1 0 0,-1 1 0 0 0,1-1 0 0 0,-1 1-1 0 0,0 0 1 0 0,1 0 0 0 0,-1 0 0 0 0,0 0-1 0 0,1 0 1 0 0,-1 0 0 0 0,0 1 0 0 0,0-1 0 0 0,0 1-1 0 0,0-1 1 0 0,0 1 0 0 0,0 0 0 0 0,-1 0-1 0 0,1 0 1 0 0,0 0 0 0 0,-1 0 0 0 0,0 0-1 0 0,1 0 1 0 0,-1 1 0 0 0,0-1 0 0 0,0 0-1 0 0,1 5 1 0 0,3 6 21 0 0,-1 1 0 0 0,-1-1 0 0 0,3 22 0 0 0,-3-20-36 0 0,-2-1 0 0 0,0 1 0 0 0,-1 0 0 0 0,-1 0 0 0 0,0 0 0 0 0,-5 22 0 0 0,4-27-91 0 0,-1-1 0 0 0,0 1 1 0 0,0-1-1 0 0,-1 0 0 0 0,0-1 1 0 0,-1 1-1 0 0,0-1 0 0 0,0 0 0 0 0,-1 0 1 0 0,-13 14-1 0 0,48-23-2232 0 0,-21 1 2409 0 0,0 0 0 0 0,0 0 0 0 0,-1 1 0 0 0,1 0 0 0 0,0 0 0 0 0,0 1 0 0 0,0 0 1 0 0,0 0-1 0 0,-1 1 0 0 0,8 3 0 0 0,6 5 581 0 0,-1 1 0 0 0,21 15 0 0 0,-20-12-901 0 0,31 16 0 0 0,-43-28-3358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8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6449 0 0,'12'-11'1947'0'0,"1"0"-1"0"0,-1 0 0 0 0,23-12 1 0 0,-22 15-1845 0 0,1 1 0 0 0,0 0 0 0 0,1 1 0 0 0,0 1 0 0 0,0 1 0 0 0,0 0 0 0 0,16-2 0 0 0,-19 4-915 0 0,1-1-1 0 0,0 0 1 0 0,11-5-1 0 0,-11 3-3565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8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3225 0 0,'23'11'2515'0'0,"-2"1"-1514"0"0,-1 0 1 0 0,-1 2-1 0 0,0 0 1 0 0,-1 1-1 0 0,-1 1 1 0 0,0 1-1 0 0,20 26 1 0 0,-2-4-12 0 0,-30-33-812 0 0,0 0 1 0 0,-1 0-1 0 0,1 0 1 0 0,-2 1-1 0 0,1-1 1 0 0,-1 1-1 0 0,0 0 1 0 0,0 0-1 0 0,-1 0 1 0 0,0 1-1 0 0,0-1 0 0 0,-1 1 1 0 0,0-1-1 0 0,1 15 1 0 0,-3-10-114 0 0,1 0 0 0 0,-1 0-1 0 0,-1-1 1 0 0,0 1 0 0 0,-1 0 0 0 0,0-1 0 0 0,-1 1 0 0 0,-9 20 0 0 0,7-24-2622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4609 0 0,'3'-2'421'0'0,"0"1"-1"0"0,0 0 1 0 0,0 0-1 0 0,0 0 1 0 0,0 0-1 0 0,1 1 1 0 0,-1-1-1 0 0,0 1 1 0 0,0 0-1 0 0,1 0 1 0 0,-1 0-1 0 0,0 0 1 0 0,5 1 0 0 0,52 9 1997 0 0,-44-5-1838 0 0,0 0 0 0 0,0 1-1 0 0,0 1 1 0 0,-1 0 0 0 0,26 17 0 0 0,63 57-693 0 0,-83-63-838 0 0,-20-17 682 0 0,0 0 0 0 0,1 0 0 0 0,-1 0 0 0 0,0 0 1 0 0,1 0-1 0 0,-1 0 0 0 0,1 0 0 0 0,-1-1 0 0 0,1 1 0 0 0,-1-1 0 0 0,1 1 0 0 0,-1-1 1 0 0,1 1-1 0 0,0-1 0 0 0,-1 0 0 0 0,1 0 0 0 0,3 0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39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47 6449 0 0,'29'-46'7678'0'0,"-48"103"-3895"0"0,-38 78-2056 0 0,-29 81-2044 0 0,84-193-2553 0 0,3-16 1791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40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49 112 6449 0 0,'-2'1'205'0'0,"-1"-1"0"0"0,0 1-1 0 0,0-1 1 0 0,1 0 0 0 0,-1 0-1 0 0,0 0 1 0 0,0 0 0 0 0,1 0-1 0 0,-1-1 1 0 0,0 1 0 0 0,0-1-1 0 0,1 0 1 0 0,-1 0 0 0 0,0 0-1 0 0,1 0 1 0 0,-4-2 0 0 0,8 0 20 0 0,0-1 1 0 0,-1 0-1 0 0,2 1 0 0 0,-1-1 1 0 0,0 1-1 0 0,1-1 1 0 0,-1 1-1 0 0,1 0 0 0 0,3-3 1 0 0,1 0 130 0 0,-2 0-171 0 0,1 0 0 0 0,0 0 0 0 0,0 1 0 0 0,0-1 0 0 0,1 2 0 0 0,-1-1 1 0 0,1 1-1 0 0,1 0 0 0 0,-1 0 0 0 0,0 1 0 0 0,10-3 0 0 0,-14 5-197 0 0,-1 1 0 0 0,1-1 0 0 0,-1 1 0 0 0,1-1 0 0 0,-1 1 0 0 0,1 0 0 0 0,-1 0-1 0 0,1 0 1 0 0,0 0 0 0 0,-1 1 0 0 0,1-1 0 0 0,-1 1 0 0 0,1 0 0 0 0,-1-1 0 0 0,1 1 0 0 0,-1 0 0 0 0,0 0-1 0 0,0 1 1 0 0,1-1 0 0 0,-1 0 0 0 0,0 1 0 0 0,0-1 0 0 0,0 1 0 0 0,0 0 0 0 0,0 0 0 0 0,-1 0 0 0 0,1 0-1 0 0,-1 0 1 0 0,1 0 0 0 0,-1 0 0 0 0,1 0 0 0 0,-1 1 0 0 0,0-1 0 0 0,0 0 0 0 0,0 1 0 0 0,-1-1 0 0 0,1 1-1 0 0,0 3 1 0 0,2 10-31 0 0,-1 1 0 0 0,-1-1 1 0 0,0 1-1 0 0,-1-1 0 0 0,-1 1 0 0 0,0 0 0 0 0,-1-1 0 0 0,-8 30 0 0 0,5-25-151 0 0,1-1-1 0 0,1 1 1 0 0,1 0 0 0 0,2 33 0 0 0,0-54 190 0 0,0 1 0 0 0,0-1 0 0 0,0 0 1 0 0,0 1-1 0 0,1-1 0 0 0,-1 0 0 0 0,0 1 0 0 0,0-1 1 0 0,1 0-1 0 0,-1 1 0 0 0,0-1 0 0 0,0 0 0 0 0,1 1 1 0 0,-1-1-1 0 0,0 0 0 0 0,1 0 0 0 0,-1 1 0 0 0,1-1 1 0 0,-1 0-1 0 0,0 0 0 0 0,1 0 0 0 0,-1 0 0 0 0,0 1 1 0 0,1-1-1 0 0,-1 0 0 0 0,1 0 0 0 0,-1 0 0 0 0,1 0 1 0 0,-1 0-1 0 0,0 0 0 0 0,1 0 0 0 0,-1 0 1 0 0,1 0-1 0 0,-1 0 0 0 0,0 0 0 0 0,1-1 0 0 0,-1 1 1 0 0,1 0-1 0 0,-1 0 0 0 0,0 0 0 0 0,1 0 0 0 0,-1-1 1 0 0,0 1-1 0 0,1 0 0 0 0,-1 0 0 0 0,0-1 0 0 0,1 1 1 0 0,-1 0-1 0 0,0-1 0 0 0,1 1 0 0 0,-1-1 0 0 0,27-17-172 0 0,-21 13 124 0 0,5-2 229 0 0,0 0-1 0 0,0 2 0 0 0,1-1 0 0 0,15-4 1 0 0,-22 8-135 0 0,0 1 1 0 0,0-1-1 0 0,0 1 1 0 0,1 0-1 0 0,-1 1 1 0 0,1-1-1 0 0,-1 1 1 0 0,0 0-1 0 0,1 1 1 0 0,-1-1-1 0 0,1 1 0 0 0,6 2 1 0 0,-10-3 22 0 0,0 1 0 0 0,0 0 0 0 0,-1 1 0 0 0,1-1 1 0 0,0 0-1 0 0,-1 0 0 0 0,1 1 0 0 0,-1-1 0 0 0,0 1 0 0 0,1-1 0 0 0,-1 1 0 0 0,0 0 1 0 0,0-1-1 0 0,0 1 0 0 0,0 0 0 0 0,0 0 0 0 0,-1-1 0 0 0,1 1 0 0 0,0 0 0 0 0,-1 0 1 0 0,1 0-1 0 0,-1 0 0 0 0,0 0 0 0 0,0 0 0 0 0,0 0 0 0 0,0 0 0 0 0,0 0 1 0 0,0 0-1 0 0,0 0 0 0 0,-1 0 0 0 0,1 0 0 0 0,-2 3 0 0 0,-1 8 471 0 0,-1 1-1 0 0,0-1 1 0 0,-9 17-1 0 0,11-25-418 0 0,-14 26 19 0 0,-1-2 0 0 0,-2 0 0 0 0,0 0 0 0 0,-42 44 0 0 0,50-62-1825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4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545 108 3225 0 0,'0'0'104'0'0,"-1"0"1"0"0,1 0 0 0 0,-1 0 0 0 0,0 0-1 0 0,1 0 1 0 0,-1 0 0 0 0,1 0-1 0 0,-1 0 1 0 0,0-1 0 0 0,1 1 0 0 0,-1 0-1 0 0,1 0 1 0 0,-1 0 0 0 0,1-1-1 0 0,-1 1 1 0 0,1 0 0 0 0,-1-1 0 0 0,1 1-1 0 0,-1-1 1 0 0,1 1 0 0 0,-1-1-1 0 0,1 1 1 0 0,0 0 0 0 0,-1-2 0 0 0,-18-20 1130 0 0,-5-3-126 0 0,13 18-479 0 0,0 2 0 0 0,-1 0 0 0 0,1 0-1 0 0,-1 1 1 0 0,0 0 0 0 0,-1 1 0 0 0,-14-2 0 0 0,-8-2 530 0 0,26 4-1043 0 0,0 1 1 0 0,-1 1-1 0 0,1 0 1 0 0,0 0-1 0 0,0 1 1 0 0,0 0-1 0 0,-1 0 1 0 0,1 1-1 0 0,0 1 1 0 0,0-1-1 0 0,-15 6 1 0 0,11-2-144 0 0,0 1 0 0 0,0 1 0 0 0,1 0 1 0 0,0 0-1 0 0,1 2 0 0 0,-21 17 0 0 0,15-11 56 0 0,2-1 0 0 0,-15 19 0 0 0,25-26 52 0 0,0-1 0 0 0,1 1 0 0 0,0 1 0 0 0,0-1 0 0 0,0 0 0 0 0,1 1 0 0 0,1 0 0 0 0,-4 12 1 0 0,0 18-37 0 0,2 0 0 0 0,1 0 0 0 0,2 1 0 0 0,1-1 0 0 0,3 0 0 0 0,0 1 0 0 0,12 45 0 0 0,-8-56-54 0 0,16 40 0 0 0,3 14 206 0 0,-23-70-104 0 0,1 0 0 0 0,0 0 0 0 0,0 0 0 0 0,1 0 0 0 0,1-1 0 0 0,0 0 0 0 0,0 0 0 0 0,1 0-1 0 0,0-1 1 0 0,1 0 0 0 0,15 15 0 0 0,22 26 113 0 0,-31-34-22 0 0,0-1 1 0 0,19 16-1 0 0,-27-27-153 0 0,0-1 0 0 0,1 1 0 0 0,-1-1 0 0 0,1 0 0 0 0,0 0 0 0 0,0-1 0 0 0,1 0 0 0 0,-1 0 0 0 0,13 2 0 0 0,10 2-46 0 0,1-1 0 0 0,0-1-1 0 0,1-2 1 0 0,-1-1 0 0 0,1-1 0 0 0,0-2 0 0 0,-1-2-1 0 0,37-6 1 0 0,-51 6-10 0 0,1-1 0 0 0,-1-1 0 0 0,-1 0 0 0 0,1-1 0 0 0,-1-1 0 0 0,0-1 0 0 0,0 0 0 0 0,-1-1 0 0 0,19-14 0 0 0,49-36 4 0 0,-57 42 9 0 0,-1 0 0 0 0,0-2 0 0 0,35-36 0 0 0,-53 45 11 0 0,-1-1 0 0 0,0 0 0 0 0,0 0 0 0 0,-1-1 0 0 0,-1 1 0 0 0,0-1 0 0 0,0 0 0 0 0,2-18 0 0 0,3-8 11 0 0,2 3-33 0 0,-2 1 1 0 0,-2-1 0 0 0,-1-1-1 0 0,1-50 1 0 0,-7 79 46 0 0,-2 0 1 0 0,1 0-1 0 0,-1-1 0 0 0,0 1 0 0 0,-1 0 1 0 0,0 1-1 0 0,0-1 0 0 0,-5-9 1 0 0,-7-14 42 0 0,10 19-20 0 0,1 0-1 0 0,-2 1 1 0 0,1 0-1 0 0,-2 0 1 0 0,1 0 0 0 0,-1 1-1 0 0,-1 0 1 0 0,1 0-1 0 0,-2 1 1 0 0,1 0 0 0 0,-1 0-1 0 0,-19-12 1 0 0,16 13 0 0 0,-1 1 0 0 0,1 0 1 0 0,-1 1-1 0 0,0 1 0 0 0,0 0 0 0 0,-1 0 1 0 0,1 2-1 0 0,-1 0 0 0 0,0 0 0 0 0,-22 1 1 0 0,-267 11-4584 0 0,271-7-1162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4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659 24 456 0 0,'-1'-1'123'0'0,"1"0"0"0"0,-1 0 0 0 0,1 0 0 0 0,-1 0 0 0 0,0 0 0 0 0,0 0 0 0 0,0 0 0 0 0,0 0 0 0 0,1 0 0 0 0,-1 1 0 0 0,0-1 0 0 0,-1 0 0 0 0,1 0 0 0 0,0 1 0 0 0,0-1 0 0 0,0 1 0 0 0,0-1 0 0 0,0 1 0 0 0,-1-1 0 0 0,1 1 0 0 0,0 0 0 0 0,0 0 0 0 0,-1 0 0 0 0,1-1 0 0 0,-2 1 0 0 0,-37-4 2295 0 0,38 4-2289 0 0,-1 0 25 0 0,-96-2 3225 0 0,87 3-3241 0 0,0 1 0 0 0,0 0-1 0 0,0 0 1 0 0,0 1 0 0 0,1 1 0 0 0,-14 5-1 0 0,-12 10 512 0 0,0 1 1 0 0,1 2-1 0 0,1 1 0 0 0,-55 48 0 0 0,37-16-513 0 0,-7 6 3 0 0,56-58-73 0 0,1 0 0 0 0,0 0 0 0 0,-1 0 0 0 0,1 1 0 0 0,0-1 0 0 0,1 1 0 0 0,-1 0 0 0 0,1 0 0 0 0,-1 0-1 0 0,1 0 1 0 0,0 0 0 0 0,1 0 0 0 0,-1 0 0 0 0,1 1 0 0 0,0-1 0 0 0,0 1 0 0 0,0-1 0 0 0,0 1 0 0 0,1-1 0 0 0,0 1 0 0 0,0-1 0 0 0,0 1 0 0 0,0-1 0 0 0,1 1 0 0 0,0 0-1 0 0,2 6 1 0 0,4 19 22 0 0,1-1 0 0 0,1 1-1 0 0,23 47 1 0 0,-22-58-100 0 0,1-1-1 0 0,0-1 1 0 0,1 0 0 0 0,1 0 0 0 0,0-1 0 0 0,24 20 0 0 0,-13-13-7 0 0,-5-5 34 0 0,0 0-1 0 0,1-1 0 0 0,1-2 0 0 0,0 0 0 0 0,36 19 0 0 0,9-3 54 0 0,5 3-72 0 0,2-3 0 0 0,81 23-1 0 0,-131-48-101 0 0,0-1-1 0 0,0-2 1 0 0,1 0-1 0 0,0-1 1 0 0,-1-1-1 0 0,1-1 1 0 0,0-2-1 0 0,-1 0 1 0 0,1-1-1 0 0,31-10 1 0 0,-43 10 137 0 0,1-1 0 0 0,-1-1 0 0 0,0 0 0 0 0,-1-1 0 0 0,1 0 0 0 0,-1-1 0 0 0,-1 0 0 0 0,1-1 0 0 0,-1 0 0 0 0,0 0 0 0 0,-1-1 0 0 0,0-1 0 0 0,0 1 0 0 0,-1-1 0 0 0,0-1 0 0 0,-1 0 0 0 0,0 0 0 0 0,-1 0 0 0 0,0-1 0 0 0,5-16 0 0 0,-8 16-33 0 0,0 1 1 0 0,-1 0-1 0 0,-1-1 0 0 0,0 1 0 0 0,0-1 1 0 0,-1 1-1 0 0,0-1 0 0 0,-1 1 0 0 0,-5-21 1 0 0,-4-12-24 0 0,-19-49 0 0 0,15 50-75 0 0,9 26 120 0 0,-2 0-1 0 0,0 0 0 0 0,0 1 1 0 0,-2 0-1 0 0,0 1 1 0 0,-1 0-1 0 0,0 0 0 0 0,-2 1 1 0 0,1 0-1 0 0,-2 1 1 0 0,0 0-1 0 0,0 1 0 0 0,-1 1 1 0 0,-18-12-1 0 0,14 10 367 0 0,0 1 0 0 0,0 0 0 0 0,-1 1 0 0 0,-1 2 0 0 0,0 0 0 0 0,-39-12 0 0 0,36 13-323 0 0,1-1 1 0 0,0 0-1 0 0,0-2 0 0 0,-23-15 0 0 0,8 5-779 0 0,32 18 559 0 0,2 1-230 0 0,0 0 1 0 0,0 0-1 0 0,-1 0 1 0 0,1 1-1 0 0,-1-1 1 0 0,1 1-1 0 0,-1 0 0 0 0,0 0 1 0 0,1 1-1 0 0,-1-1 1 0 0,-6 0-1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0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0 4145 0 0,'-4'5'507'0'0,"-1"-1"0"0"0,0 1 0 0 0,1 0 1 0 0,0 0-1 0 0,-5 8 0 0 0,-5 5 409 0 0,-16 15 724 0 0,18-20-881 0 0,1-1 0 0 0,-1 2 0 0 0,2 0 0 0 0,-17 28 0 0 0,27-42-741 0 0,0 0 0 0 0,-1 1 0 0 0,1-1 0 0 0,0 0 0 0 0,0 0 0 0 0,0 1 0 0 0,-1-1 0 0 0,1 0 0 0 0,0 1 0 0 0,0-1 0 0 0,0 1 0 0 0,0-1 0 0 0,0 0 0 0 0,-1 1 0 0 0,1-1 0 0 0,0 0 0 0 0,0 1 0 0 0,0-1 0 0 0,0 1 0 0 0,0-1 0 0 0,0 0 0 0 0,0 1 0 0 0,0-1 0 0 0,1 0 0 0 0,-1 1 0 0 0,0-1 0 0 0,0 1 0 0 0,0-1 0 0 0,0 0 0 0 0,0 1 0 0 0,1-1 0 0 0,-1 0 0 0 0,0 1 0 0 0,0-1 0 0 0,0 0 0 0 0,1 0 0 0 0,-1 1 0 0 0,0-1 0 0 0,1 0 0 0 0,-1 0 0 0 0,0 1 0 0 0,1-1 0 0 0,19-3-149 0 0,24-17-926 0 0,-44 20 1044 0 0,54-31-1270 0 0,-17 10 750 0 0,42-18-1 0 0,-78 38 536 0 0,0 0-1 0 0,1 1 0 0 0,-1-1 1 0 0,0 1-1 0 0,1-1 0 0 0,-1 1 1 0 0,0-1-1 0 0,1 1 0 0 0,-1 0 1 0 0,1 0-1 0 0,-1 0 0 0 0,0-1 1 0 0,1 1-1 0 0,-1 1 0 0 0,1-1 1 0 0,-1 0-1 0 0,1 0 0 0 0,-1 0 1 0 0,0 1-1 0 0,1-1 0 0 0,-1 1 1 0 0,2 0-1 0 0,-2 0 26 0 0,0 0 0 0 0,-1 0 0 0 0,1 0 0 0 0,-1 0 0 0 0,1 0-1 0 0,-1 0 1 0 0,1 1 0 0 0,-1-1 0 0 0,1 0 0 0 0,-1 0 0 0 0,0 0 0 0 0,0 1 0 0 0,0-1 0 0 0,0 0 0 0 0,0 0 0 0 0,0 0-1 0 0,0 1 1 0 0,0-1 0 0 0,0 0 0 0 0,-1 2 0 0 0,-1 7 283 0 0,-1 1 0 0 0,0-1 0 0 0,-1 0 0 0 0,-7 14 0 0 0,-5 5 892 0 0,-30 40 0 0 0,-6 10-747 0 0,48-71-1647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46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746 16 2761 0 0,'-3'-2'352'0'0,"0"0"0"0"0,0 1 0 0 0,0-1 0 0 0,0 1 0 0 0,0-1 0 0 0,0 1 0 0 0,0 0 0 0 0,0 0 0 0 0,0 0 0 0 0,-1 0 0 0 0,1 1 0 0 0,0-1 0 0 0,-1 1 0 0 0,1 0 0 0 0,0 0 0 0 0,-5 1 0 0 0,-57 8 3189 0 0,56-7-3080 0 0,-54 7 801 0 0,50-9-1198 0 0,1 1 0 0 0,-1 1 0 0 0,0 0 1 0 0,1 1-1 0 0,0 0 0 0 0,-1 1 1 0 0,1 1-1 0 0,-16 7 0 0 0,-88 70 1922 0 0,45-28-1739 0 0,51-40-160 0 0,0 2 1 0 0,2 0-1 0 0,0 1 1 0 0,1 1 0 0 0,0 1-1 0 0,2 0 1 0 0,0 1-1 0 0,2 1 1 0 0,0 0 0 0 0,-11 26-1 0 0,15-29-32 0 0,2 1 0 0 0,0 0 1 0 0,1 0-1 0 0,1 1 0 0 0,1 0 0 0 0,1 0 0 0 0,1 0 0 0 0,0 0 0 0 0,2 1 1 0 0,0-1-1 0 0,1 0 0 0 0,7 38 0 0 0,-4-46-67 0 0,1-1-1 0 0,0 1 1 0 0,0-1-1 0 0,1 1 1 0 0,12 16 0 0 0,4 9-10 0 0,-14-21 11 0 0,1 0 1 0 0,0 0-1 0 0,2-1 0 0 0,-1 0 1 0 0,2 0-1 0 0,0-2 0 0 0,1 1 1 0 0,0-2-1 0 0,1 1 0 0 0,0-2 1 0 0,25 15-1 0 0,-18-15 14 0 0,0 0 0 0 0,1-2 0 0 0,1-1 0 0 0,0-1-1 0 0,0 0 1 0 0,0-2 0 0 0,1-1 0 0 0,-1-1 0 0 0,1-1 0 0 0,27 0 0 0 0,-6-4 3 0 0,0-1 1 0 0,0-3-1 0 0,0-1 1 0 0,62-19-1 0 0,-62 13 68 0 0,0-3 0 0 0,-1-1 0 0 0,0-2 1 0 0,40-26-1 0 0,-72 37-107 0 0,-1-1 0 0 0,0-1 0 0 0,0 0 1 0 0,-1 0-1 0 0,-1-1 0 0 0,0 0 0 0 0,0-1 1 0 0,-1 0-1 0 0,0 0 0 0 0,-1-1 0 0 0,6-15 0 0 0,-3 4 41 0 0,-1 1 0 0 0,-1-1 0 0 0,-1 0-1 0 0,-2 0 1 0 0,5-42 0 0 0,-9 44 46 0 0,-1 0-1 0 0,-1 0 1 0 0,0 0 0 0 0,-2 1-1 0 0,-1-1 1 0 0,-1 1 0 0 0,-13-40-1 0 0,4 20-5 0 0,9 20 5 0 0,-1 1 1 0 0,-2 0-1 0 0,0 0 0 0 0,-1 1 1 0 0,0 0-1 0 0,-2 0 1 0 0,-18-23-1 0 0,12 20-46 0 0,1 3 28 0 0,0 0 1 0 0,-1 1-1 0 0,-30-25 1 0 0,41 38-35 0 0,-1 1-1 0 0,1 0 1 0 0,-1 0 0 0 0,0 1 0 0 0,0 0 0 0 0,0 0-1 0 0,-1 0 1 0 0,1 1 0 0 0,0 0 0 0 0,-1 0 0 0 0,0 1-1 0 0,1 0 1 0 0,-1 1 0 0 0,0-1 0 0 0,-14 3-1 0 0,0 1-455 0 0,0 2-1 0 0,0 1 1 0 0,-23 9-1 0 0,-31 8-6126 0 0,56-18 1822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0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6913 0 0,'14'-23'348'0'0,"0"1"-1"0"0,1 0 1 0 0,2 1-1 0 0,0 0 1 0 0,30-27-1 0 0,-46 47-284 0 0,0 0-1 0 0,0 0 1 0 0,0 0 0 0 0,0 0 0 0 0,0 0-1 0 0,0 0 1 0 0,0 0 0 0 0,0 0 0 0 0,0 1-1 0 0,0-1 1 0 0,1 0 0 0 0,-1 1 0 0 0,0-1-1 0 0,0 1 1 0 0,1-1 0 0 0,-1 1 0 0 0,0 0-1 0 0,1 0 1 0 0,-1-1 0 0 0,1 1 0 0 0,-1 0-1 0 0,0 0 1 0 0,1 0 0 0 0,-1 0 0 0 0,2 1-1 0 0,-1 0 33 0 0,-1 0 0 0 0,0 1-1 0 0,0-1 1 0 0,1 0-1 0 0,-1 1 1 0 0,0-1 0 0 0,-1 1-1 0 0,1-1 1 0 0,0 1-1 0 0,0 0 1 0 0,-1-1 0 0 0,1 1-1 0 0,0 0 1 0 0,-1-1-1 0 0,0 1 1 0 0,1 0 0 0 0,-1 0-1 0 0,0-1 1 0 0,0 4-1 0 0,2 45 1010 0 0,-2-36-976 0 0,1 1 1 0 0,0-1-1 0 0,0 0 1 0 0,8 27-1 0 0,-8-40-103 0 0,0 1 0 0 0,0-1 0 0 0,0 0-1 0 0,0 0 1 0 0,0 1 0 0 0,0-1 0 0 0,0 0 0 0 0,0 0-1 0 0,1 0 1 0 0,-1 0 0 0 0,0 0 0 0 0,1 0 0 0 0,-1 0 0 0 0,1-1-1 0 0,-1 1 1 0 0,1-1 0 0 0,-1 1 0 0 0,1-1 0 0 0,0 1 0 0 0,-1-1-1 0 0,1 0 1 0 0,0 0 0 0 0,-1 1 0 0 0,1-1 0 0 0,-1 0 0 0 0,1-1-1 0 0,3 1 1 0 0,52-10 717 0 0,-47 8-451 0 0,-1 0-204 0 0,1 0-1 0 0,-1 1 1 0 0,0 0-1 0 0,0 1 1 0 0,1 0-1 0 0,-1 0 1 0 0,0 1-1 0 0,1 0 0 0 0,-1 1 1 0 0,15 4-1 0 0,-20-4-52 0 0,1-1 0 0 0,-1 1 1 0 0,-1 1-1 0 0,1-1 0 0 0,0 1 0 0 0,0-1 0 0 0,-1 1 0 0 0,1 0 0 0 0,-1 0 0 0 0,0 0 0 0 0,0 1 0 0 0,0-1 0 0 0,-1 1 1 0 0,1 0-1 0 0,-1 0 0 0 0,0 0 0 0 0,0 0 0 0 0,0 0 0 0 0,0 0 0 0 0,-1 0 0 0 0,0 1 0 0 0,0-1 0 0 0,0 1 0 0 0,0 4 0 0 0,0 6 148 0 0,0 0-1 0 0,-1-1 0 0 0,-1 1 0 0 0,-1 0 0 0 0,0-1 1 0 0,0 1-1 0 0,-2-1 0 0 0,0 0 0 0 0,-11 26 0 0 0,6-18 0 0 0,-2-1-1 0 0,0-1 0 0 0,-2 1 1 0 0,0-2-1 0 0,-23 26 0 0 0,23-30-1817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3 4145 0 0,'-2'0'181'0'0,"0"-1"0"0"0,0 1 1 0 0,0-1-1 0 0,0 1 0 0 0,0 0 0 0 0,0 0 0 0 0,0 0 1 0 0,1 0-1 0 0,-1 0 0 0 0,0 0 0 0 0,0 1 1 0 0,0-1-1 0 0,0 0 0 0 0,0 1 0 0 0,0 0 0 0 0,1-1 1 0 0,-1 1-1 0 0,0 0 0 0 0,1 0 0 0 0,-1 0 1 0 0,0 0-1 0 0,1 0 0 0 0,-1 0 0 0 0,1 1 0 0 0,-1-1 1 0 0,1 0-1 0 0,-1 3 0 0 0,-6 3 1096 0 0,0 1 0 0 0,1 0 0 0 0,-9 13 0 0 0,16-21-1255 0 0,0 0 1 0 0,0 0-1 0 0,0 0 0 0 0,0 0 1 0 0,-1 0-1 0 0,1 1 0 0 0,0-1 1 0 0,0 0-1 0 0,0 0 0 0 0,0 0 1 0 0,0 0-1 0 0,0 0 0 0 0,0 0 1 0 0,0 0-1 0 0,0 0 0 0 0,0 1 1 0 0,0-1-1 0 0,-1 0 0 0 0,1 0 1 0 0,0 0-1 0 0,0 0 0 0 0,0 0 1 0 0,0 0-1 0 0,0 0 1 0 0,0 1-1 0 0,0-1 0 0 0,0 0 1 0 0,0 0-1 0 0,0 0 0 0 0,0 0 1 0 0,0 0-1 0 0,0 1 0 0 0,0-1 1 0 0,0 0-1 0 0,1 0 0 0 0,-1 0 1 0 0,0 0-1 0 0,0 0 0 0 0,0 0 1 0 0,0 0-1 0 0,0 1 0 0 0,0-1 1 0 0,0 0-1 0 0,0 0 0 0 0,0 0 1 0 0,0 0-1 0 0,0 0 0 0 0,1 0 1 0 0,-1 0-1 0 0,0 0 0 0 0,0 0 1 0 0,0 0-1 0 0,0 0 0 0 0,0 1 1 0 0,0-1-1 0 0,0 0 0 0 0,1 0 1 0 0,-1 0-1 0 0,0 0 0 0 0,12-3 732 0 0,12-6 109 0 0,-11 3-666 0 0,-1 1-1 0 0,2 0 1 0 0,-1 1 0 0 0,0 0 0 0 0,1 1 0 0 0,0 1-1 0 0,0 0 1 0 0,20 1 0 0 0,-30 1-161 0 0,1 0 0 0 0,-1 0 1 0 0,0 0-1 0 0,0 1 0 0 0,0 0 0 0 0,1 0 0 0 0,-1 0 0 0 0,0 0 1 0 0,0 1-1 0 0,0 0 0 0 0,0-1 0 0 0,-1 1 0 0 0,1 1 0 0 0,0-1 1 0 0,-1 0-1 0 0,0 1 0 0 0,1 0 0 0 0,-1 0 0 0 0,0 0 0 0 0,-1 0 1 0 0,1 0-1 0 0,0 1 0 0 0,-1-1 0 0 0,0 1 0 0 0,0 0 0 0 0,0 0 1 0 0,0-1-1 0 0,0 1 0 0 0,-1 1 0 0 0,0-1 0 0 0,2 7 0 0 0,-1 13 236 0 0,0 1 1 0 0,-2-1-1 0 0,-1 0 0 0 0,0 1 0 0 0,-10 45 0 0 0,5-34-89 0 0,-2 59-1 0 0,8-86-377 0 0,-1 16 166 0 0,2-1 0 0 0,1 1 0 0 0,5 28 0 0 0,-5-44-1062 0 0,1 1 0 0 0,0-1 1 0 0,7 14-1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1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20 159 5985 0 0,'-1'1'103'0'0,"0"-1"0"0"0,1 0 1 0 0,-1 0-1 0 0,0 0 0 0 0,1 0 0 0 0,-1 0 0 0 0,0 0 0 0 0,0 0 0 0 0,1 0 0 0 0,-1 0 0 0 0,0 0 1 0 0,1-1-1 0 0,-1 1 0 0 0,0 0 0 0 0,1 0 0 0 0,-1-1 0 0 0,1 1 0 0 0,-1 0 0 0 0,0-1 0 0 0,1 1 1 0 0,-1 0-1 0 0,1-1 0 0 0,-1 1 0 0 0,1-1 0 0 0,-1 1 0 0 0,1-1 0 0 0,-1 1 0 0 0,1-1 0 0 0,0 1 0 0 0,-1-2 1 0 0,1 1 82 0 0,0 0 1 0 0,0-1-1 0 0,0 1 1 0 0,1 0-1 0 0,-1 0 1 0 0,0 0-1 0 0,1-1 1 0 0,-1 1-1 0 0,1 0 1 0 0,-1 0-1 0 0,1 0 1 0 0,0 0 0 0 0,-1 0-1 0 0,1 0 1 0 0,1-1-1 0 0,34-32 3149 0 0,-19 23-2771 0 0,1 1 0 0 0,0 1 0 0 0,0 1 0 0 0,38-12 1 0 0,35-5-3901 0 0,-59 17 6 0 0,-10 2-1701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2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8290 0 0,'101'-20'6524'0'0,"6"-8"-5028"0"0,-49 13-2144 0 0,0-1-4422 0 0,-43 12 503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7370 0 0,'-6'6'522'0'0,"0"1"1"0"0,0 1 0 0 0,1-1 0 0 0,0 1-1 0 0,0 0 1 0 0,1 0 0 0 0,0 0 0 0 0,0 1-1 0 0,1 0 1 0 0,0-1 0 0 0,1 1-1 0 0,0 0 1 0 0,-1 10 0 0 0,1-9-65 0 0,1 1 0 0 0,0-1 0 0 0,0 1 0 0 0,2-1 0 0 0,-1 0-1 0 0,1 1 1 0 0,1-1 0 0 0,0 0 0 0 0,0 0 0 0 0,1 0 0 0 0,6 16 0 0 0,-5-20-262 0 0,0 0 0 0 0,1 0 0 0 0,-1-1 0 0 0,1 1 0 0 0,1-1 0 0 0,-1 0 0 0 0,1 0 0 0 0,0-1 0 0 0,11 8 0 0 0,-9-7-106 0 0,0 0 1 0 0,0 1 0 0 0,-1 0 0 0 0,9 10 0 0 0,-14-13-85 0 0,0-1 1 0 0,0 1-1 0 0,0 0 0 0 0,0 0 1 0 0,-1 1-1 0 0,1-1 0 0 0,-1 0 1 0 0,0 0-1 0 0,0 1 0 0 0,0-1 1 0 0,0 1-1 0 0,-1-1 0 0 0,1 1 1 0 0,-1-1-1 0 0,0 7 0 0 0,-2 10-253 0 0,-1 0-1 0 0,-1 0 1 0 0,-1-1 0 0 0,-7 21-1 0 0,-3 9-3793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2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42 195 2761 0 0,'-26'4'1525'0'0,"10"5"4543"0"0,30-15-1631 0 0,16-5-3057 0 0,-12 5-454 0 0,26-8 586 0 0,0 1-1 0 0,88-12 1 0 0,96 6-784 0 0,-42 4-355 0 0,-67 0-1 0 0,181-48 0 0 0,-280 58-384 0 0,0 0 0 0 0,1 1 0 0 0,-1 1 0 0 0,1 1 0 0 0,0 1 0 0 0,-1 0 0 0 0,1 2 0 0 0,38 6 0 0 0,-9 13-2842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1 456 0 0,'-2'0'444'0'0,"0"-1"0"0"0,0 1 0 0 0,-1 0 1 0 0,1 0-1 0 0,0 0 0 0 0,0 1 0 0 0,0-1 0 0 0,0 0 0 0 0,-1 1 0 0 0,1 0 0 0 0,0-1 0 0 0,0 1 1 0 0,0 0-1 0 0,0 0 0 0 0,-3 2 0 0 0,2-1 273 0 0,0-1 0 0 0,1 1 0 0 0,-1 0 0 0 0,0-1 0 0 0,1 1 0 0 0,0 0 1 0 0,-1 1-1 0 0,1-1 0 0 0,0 0 0 0 0,-3 5 0 0 0,5-6-545 0 0,0 0 1 0 0,0 0-1 0 0,1 0 0 0 0,-1 0 1 0 0,0 0-1 0 0,0 1 0 0 0,1-1 0 0 0,-1 0 1 0 0,1 0-1 0 0,-1 0 0 0 0,1 0 1 0 0,-1 0-1 0 0,1 0 0 0 0,0-1 1 0 0,0 1-1 0 0,-1 0 0 0 0,1 0 1 0 0,0 0-1 0 0,0-1 0 0 0,0 1 1 0 0,0 0-1 0 0,0-1 0 0 0,0 1 0 0 0,2 0 1 0 0,26 16 677 0 0,-20-13-689 0 0,122 64 767 0 0,-118-60-916 0 0,-1 0 1 0 0,0 1-1 0 0,-1 0 1 0 0,0 1-1 0 0,0 0 1 0 0,-1 1-1 0 0,17 22 1 0 0,-25-30 12 0 0,-1-1 0 0 0,0 0 0 0 0,0 0 0 0 0,0 1 0 0 0,0-1 1 0 0,0 1-1 0 0,0-1 0 0 0,-1 1 0 0 0,1-1 0 0 0,-1 1 0 0 0,0-1 1 0 0,0 1-1 0 0,0-1 0 0 0,0 1 0 0 0,0-1 0 0 0,0 1 0 0 0,-1-1 1 0 0,0 4-1 0 0,0-2-9 0 0,-1 1 0 0 0,0-1 0 0 0,0 0 0 0 0,0 0 0 0 0,-1 0 0 0 0,0 0 0 0 0,1 0 0 0 0,-1 0 0 0 0,-5 3 0 0 0,-3 4-229 0 0,0-2-1 0 0,-2 1 0 0 0,1-1 1 0 0,-1-1-1 0 0,-14 7 1 0 0,13-9-856 0 0,1-1 0 0 0,-1-1-1 0 0,0 0 1 0 0,-28 4 0 0 0,39-7 771 0 0,-12 1-5490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3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81 6449 0 0,'-47'23'5153'0'0,"88"-55"-63"0"0,2-2-3330 0 0,-33 28-1476 0 0,0 1 0 0 0,0 0 0 0 0,0 0 0 0 0,0 1 0 0 0,1 0 0 0 0,11-2 0 0 0,-20 5-274 0 0,1 1 0 0 0,-1-1 0 0 0,0 1-1 0 0,1 0 1 0 0,-1-1 0 0 0,0 1-1 0 0,1 0 1 0 0,-1 1 0 0 0,1-1 0 0 0,-1 0-1 0 0,0 1 1 0 0,0-1 0 0 0,1 1-1 0 0,-1 0 1 0 0,0 0 0 0 0,0 0-1 0 0,0 0 1 0 0,0 0 0 0 0,0 0 0 0 0,0 1-1 0 0,0-1 1 0 0,0 1 0 0 0,0-1-1 0 0,0 1 1 0 0,-1 0 0 0 0,1-1-1 0 0,-1 1 1 0 0,1 0 0 0 0,-1 0 0 0 0,0 0-1 0 0,0 0 1 0 0,0 0 0 0 0,0 1-1 0 0,0-1 1 0 0,1 4 0 0 0,0 5-67 0 0,1 0 0 0 0,-2 0 0 0 0,1 0 0 0 0,-1 0 0 0 0,-1 0 0 0 0,0 0 0 0 0,-2 14 0 0 0,-19 80-782 0 0,2-7 412 0 0,19-97 424 0 0,0-1 0 0 0,1 1-1 0 0,-1-1 1 0 0,0 1 0 0 0,0 0 0 0 0,0-1 0 0 0,0 1-1 0 0,1-1 1 0 0,-1 1 0 0 0,0-1 0 0 0,1 1 0 0 0,-1-1-1 0 0,0 1 1 0 0,1-1 0 0 0,-1 1 0 0 0,0-1 0 0 0,1 0-1 0 0,-1 1 1 0 0,1-1 0 0 0,-1 1 0 0 0,1-1 0 0 0,-1 0-1 0 0,1 0 1 0 0,-1 1 0 0 0,1-1 0 0 0,0 0 0 0 0,-1 0-1 0 0,1 0 1 0 0,-1 1 0 0 0,1-1 0 0 0,-1 0 0 0 0,1 0-1 0 0,0 0 1 0 0,-1 0 0 0 0,1 0 0 0 0,-1 0-1 0 0,1 0 1 0 0,0 0 0 0 0,-1-1 0 0 0,1 1 0 0 0,-1 0-1 0 0,1 0 1 0 0,-1 0 0 0 0,2-1 0 0 0,37-9-223 0 0,-25 7 180 0 0,-5 1 48 0 0,0 1 0 0 0,0 1 0 0 0,0-1 0 0 0,0 2 1 0 0,0-1-1 0 0,0 1 0 0 0,0 1 0 0 0,0-1 0 0 0,17 7 0 0 0,-22-7 67 0 0,1 1-1 0 0,-1 0 0 0 0,0 0 1 0 0,0 0-1 0 0,0 1 0 0 0,0-1 1 0 0,0 1-1 0 0,0 0 0 0 0,-1 0 1 0 0,1 0-1 0 0,-1 1 0 0 0,0-1 1 0 0,0 1-1 0 0,0 0 0 0 0,-1 0 1 0 0,1 0-1 0 0,-1 0 0 0 0,0 0 1 0 0,0 0-1 0 0,2 9 0 0 0,-3-9 34 0 0,-1 0 1 0 0,0 0-1 0 0,0 0 0 0 0,0 0 0 0 0,-1 0 0 0 0,1 0 0 0 0,-1 0 1 0 0,0 0-1 0 0,0 0 0 0 0,0 0 0 0 0,-1 0 0 0 0,1-1 0 0 0,-1 1 0 0 0,0 0 1 0 0,0-1-1 0 0,0 1 0 0 0,-1-1 0 0 0,-4 5 0 0 0,-7 8 133 0 0,0 0 0 0 0,-22 17 1 0 0,22-20-215 0 0,-76 63-503 0 0,49-46-4336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12443 0 0,'0'0'3398'0'0,"-3"21"1229"0"0,3-3-4204 0 0,0-1-1 0 0,1 1 1 0 0,1-1-1 0 0,6 27 0 0 0,24 71-1032 0 0,-9-37 130 0 0,-3-10-765 0 0,-8-40-4458 0 0,-4-13-565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0 2304 0 0,'-88'95'3184'0'0,"78"-82"-2727"0"0,0 0 1 0 0,0 1 0 0 0,1 0-1 0 0,1 0 1 0 0,-11 28 0 0 0,18-41-375 0 0,1 0 0 0 0,-1 0 0 0 0,1 0 0 0 0,-1 0 0 0 0,1 0 0 0 0,0 1 0 0 0,-1-1 0 0 0,1 0 0 0 0,0 0-1 0 0,0 1 1 0 0,0-1 0 0 0,0 0 0 0 0,0 0 0 0 0,0 1 0 0 0,0-1 0 0 0,0 0 0 0 0,0 0 0 0 0,1 0 0 0 0,-1 1 0 0 0,1-1 0 0 0,-1 0 0 0 0,1 0 0 0 0,-1 0 0 0 0,1 0 0 0 0,-1 0 0 0 0,1 0 0 0 0,0 0 0 0 0,0 0 0 0 0,0 0 0 0 0,-1 0 0 0 0,1 0 0 0 0,0 0 0 0 0,0 0 0 0 0,0-1 0 0 0,0 1 0 0 0,0 0 0 0 0,0-1 0 0 0,1 1 0 0 0,-1-1 0 0 0,0 1 0 0 0,0-1 0 0 0,0 0 0 0 0,1 1-1 0 0,-1-1 1 0 0,0 0 0 0 0,0 0 0 0 0,2 0 0 0 0,9 1 199 0 0,0-1-1 0 0,0 0 0 0 0,0-1 0 0 0,15-3 0 0 0,-5 1 8 0 0,-9 2-174 0 0,5-1 65 0 0,1 0-1 0 0,20 3 1 0 0,-35-1-150 0 0,0 0-1 0 0,1 1 1 0 0,-1-1 0 0 0,0 1 0 0 0,0 0 0 0 0,0 1 0 0 0,0-1 0 0 0,0 1 0 0 0,0-1 0 0 0,0 1 0 0 0,0 0 0 0 0,-1 1 0 0 0,1-1 0 0 0,5 6 0 0 0,-7-5-17 0 0,0-1 1 0 0,0 1-1 0 0,-1 0 1 0 0,1 0-1 0 0,-1 0 1 0 0,0 0-1 0 0,0 0 1 0 0,0 1-1 0 0,0-1 1 0 0,-1 0-1 0 0,1 0 1 0 0,-1 1-1 0 0,0-1 1 0 0,0 0-1 0 0,0 0 1 0 0,0 1-1 0 0,0-1 1 0 0,-1 0-1 0 0,0 0 1 0 0,1 1-1 0 0,-3 3 1 0 0,-2 7 2 0 0,0 0 1 0 0,-1 0 0 0 0,-9 15 0 0 0,-11 15-1431 0 0,13-25-3620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4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40 170 7370 0 0,'-27'-104'1869'0'0,"19"63"2485"0"0,3 16 900 0 0,9 41-5998 0 0,1 0 0 0 0,0-1 1 0 0,1 1-1 0 0,0-1 0 0 0,11 16 0 0 0,-4-8-805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5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6913 0 0,'9'-2'513'0'0,"0"0"0"0"0,-1 0 0 0 0,1 1 0 0 0,0 1 0 0 0,-1-1 0 0 0,1 2 0 0 0,0-1 0 0 0,0 1 0 0 0,15 4 0 0 0,-20-5-442 0 0,0 1 0 0 0,0 0 0 0 0,-1 0 0 0 0,1 0 0 0 0,0 1 0 0 0,0-1 1 0 0,-1 1-1 0 0,1 0 0 0 0,-1 0 0 0 0,1 0 0 0 0,-1 1 0 0 0,0-1 0 0 0,0 1 0 0 0,0 0 1 0 0,0 0-1 0 0,0 0 0 0 0,-1 0 0 0 0,1 0 0 0 0,-1 1 0 0 0,0-1 0 0 0,3 7 1 0 0,0 3 110 0 0,-2-1 1 0 0,1 1 0 0 0,-2 0-1 0 0,0 1 1 0 0,1 15 0 0 0,-2-17 102 0 0,-1-12-283 0 0,0 0 1 0 0,0 0 0 0 0,0 0 0 0 0,0 0 0 0 0,0 1 0 0 0,-1-1 0 0 0,1 0 0 0 0,0 0 0 0 0,0 0 0 0 0,0 1 0 0 0,0-1 0 0 0,0 0 0 0 0,0 0 0 0 0,0 1 0 0 0,0-1 0 0 0,0 0 0 0 0,0 0-1 0 0,0 0 1 0 0,1 1 0 0 0,-1-1 0 0 0,0 0 0 0 0,0 0 0 0 0,0 0 0 0 0,0 0 0 0 0,0 1 0 0 0,0-1 0 0 0,0 0 0 0 0,0 0 0 0 0,1 0 0 0 0,-1 0 0 0 0,0 1 0 0 0,0-1 0 0 0,0 0-1 0 0,0 0 1 0 0,0 0 0 0 0,1 0 0 0 0,-1 0 0 0 0,0 0 0 0 0,0 1 0 0 0,0-1 0 0 0,1 0 0 0 0,-1 0 0 0 0,0 0 0 0 0,0 0 0 0 0,0 0 0 0 0,1 0 0 0 0,-1 0 0 0 0,0 0 0 0 0,0 0 0 0 0,0 0-1 0 0,1 0 1 0 0,-1 0 0 0 0,0 0 0 0 0,1 0 0 0 0,8-14-628 0 0,7-21-723 0 0,-2-11 546 0 0,-12 38 858 0 0,-1 0 0 0 0,1 1-1 0 0,1-1 1 0 0,-1 0 0 0 0,1 1 0 0 0,1-1-1 0 0,-1 1 1 0 0,1 0 0 0 0,1 0 0 0 0,-1 0 0 0 0,1 1-1 0 0,7-8 1 0 0,-10 13 126 0 0,-1 0-1 0 0,0 1 0 0 0,1-1 1 0 0,-1 0-1 0 0,1 1 1 0 0,-1 0-1 0 0,1-1 1 0 0,-1 1-1 0 0,1 0 1 0 0,-1 0-1 0 0,1-1 0 0 0,0 1 1 0 0,-1 0-1 0 0,1 1 1 0 0,-1-1-1 0 0,1 0 1 0 0,-1 0-1 0 0,1 1 1 0 0,-1-1-1 0 0,1 1 0 0 0,-1-1 1 0 0,1 1-1 0 0,-1 0 1 0 0,0-1-1 0 0,1 1 1 0 0,-1 0-1 0 0,0 0 1 0 0,0 0-1 0 0,1 0 1 0 0,-1 0-1 0 0,0 0 0 0 0,0 1 1 0 0,0-1-1 0 0,1 2 1 0 0,3 3 117 0 0,1 1 0 0 0,-1 0 0 0 0,0 0 0 0 0,6 14 0 0 0,18 58-590 0 0,-14-32-2096 0 0,-7-24-4247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5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14283 0 0,'1'6'516'0'0,"0"0"0"0"0,0 0-1 0 0,1 0 1 0 0,0-1 0 0 0,5 11 0 0 0,2 9 809 0 0,42 176 1867 0 0,-17-60-3130 0 0,-33-138-112 0 0,1 7-307 0 0,0 0-1 0 0,1-1 0 0 0,0 1 0 0 0,1-1 1 0 0,0 1-1 0 0,0-1 0 0 0,1-1 1 0 0,12 18-1 0 0</inkml:trace>
  <inkml:trace contextRef="#ctx0" brushRef="#br0" timeOffset="1">67 109 7834 0 0,'0'-1'84'0'0,"-1"0"0"0"0,1 0 0 0 0,0 0 0 0 0,-1 0 0 0 0,1 0 0 0 0,0 0 0 0 0,0 0 0 0 0,0 1 0 0 0,-1-1 0 0 0,1 0 0 0 0,0 0 0 0 0,1 0 1 0 0,-1 0-1 0 0,0 0 0 0 0,0 0 0 0 0,0 0 0 0 0,0 0 0 0 0,1 0 0 0 0,-1 0 0 0 0,0 0 0 0 0,1 0 0 0 0,-1 1 0 0 0,1-1 0 0 0,-1 0 0 0 0,1 0 0 0 0,-1 0 0 0 0,1 1 1 0 0,0-1-1 0 0,-1 0 0 0 0,2 0 0 0 0,25-26 1885 0 0,-24 25-1921 0 0,-1-1 76 0 0,1 0 0 0 0,0 1-1 0 0,0 0 1 0 0,0-1 0 0 0,0 1 0 0 0,1 0-1 0 0,-1 1 1 0 0,0-1 0 0 0,1 0-1 0 0,-1 1 1 0 0,1 0 0 0 0,-1 0 0 0 0,1 0-1 0 0,0 0 1 0 0,0 1 0 0 0,-1 0-1 0 0,1-1 1 0 0,0 1 0 0 0,5 1 0 0 0,-5 0-33 0 0,-1 0 1 0 0,1 1 0 0 0,0-1 0 0 0,-1 1 0 0 0,0 0 0 0 0,1 0 0 0 0,-1 0 0 0 0,0 0-1 0 0,0 1 1 0 0,0-1 0 0 0,0 1 0 0 0,-1 0 0 0 0,1 0 0 0 0,-1 0 0 0 0,0 0-1 0 0,1 0 1 0 0,-1 1 0 0 0,-1-1 0 0 0,3 5 0 0 0,-1-2-5 0 0,-1 1-1 0 0,1 0 1 0 0,-1-1-1 0 0,-1 1 1 0 0,1 0-1 0 0,-1 0 1 0 0,-1 0 0 0 0,1 0-1 0 0,-1 0 1 0 0,0 0-1 0 0,-1 0 1 0 0,0 1 0 0 0,-2 11-1 0 0,0-9-556 0 0,0 0 1 0 0,0-1-1 0 0,-1 0 1 0 0,0 0-1 0 0,-8 13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5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10594 0 0,'4'3'308'0'0,"0"-1"0"0"0,0 1 0 0 0,0 0 0 0 0,-1 0 0 0 0,1 0 0 0 0,-1 0 1 0 0,0 1-1 0 0,0-1 0 0 0,0 1 0 0 0,0 0 0 0 0,-1 0 0 0 0,1 0 0 0 0,2 6 0 0 0,2 8 149 0 0,11 40 1 0 0,-14-43-423 0 0,0-1 1 0 0,1 1-1 0 0,11 21 0 0 0,-14-32-36 0 0,0 0-1 0 0,1 0 0 0 0,0 0 0 0 0,0 0 0 0 0,0-1 1 0 0,0 1-1 0 0,1-1 0 0 0,-1 0 0 0 0,1 0 0 0 0,0 0 1 0 0,0 0-1 0 0,0-1 0 0 0,0 1 0 0 0,0-1 0 0 0,0 0 1 0 0,1 0-1 0 0,6 1 0 0 0,-8-2-81 0 0,0-1 0 0 0,0 0 0 0 0,1 0 0 0 0,-1 0 0 0 0,0-1 1 0 0,1 1-1 0 0,-1-1 0 0 0,0 1 0 0 0,0-1 0 0 0,0 0 0 0 0,1 0 0 0 0,-1-1 0 0 0,0 1 0 0 0,0-1 0 0 0,-1 1 0 0 0,1-1 0 0 0,0 0 0 0 0,0 0 0 0 0,-1 0 1 0 0,0 0-1 0 0,1-1 0 0 0,-1 1 0 0 0,0-1 0 0 0,0 1 0 0 0,3-6 0 0 0,3-5-420 0 0,-1-1 1 0 0,0 0-1 0 0,-1 0 1 0 0,-1-1-1 0 0,6-21 1 0 0,-8 23 575 0 0,1-1 1 0 0,1 1-1 0 0,0 0 1 0 0,0 1-1 0 0,2-1 1 0 0,-1 1-1 0 0,9-11 1 0 0,-14 22 67 0 0,-1 1-1 0 0,0-1 1 0 0,0 1 0 0 0,1 0 0 0 0,-1-1 0 0 0,0 1 0 0 0,1-1 0 0 0,-1 1 0 0 0,0 0-1 0 0,1 0 1 0 0,-1-1 0 0 0,1 1 0 0 0,-1 0 0 0 0,0 0 0 0 0,1-1 0 0 0,-1 1-1 0 0,1 0 1 0 0,-1 0 0 0 0,1 0 0 0 0,-1 0 0 0 0,1 0 0 0 0,-1 0 0 0 0,0-1-1 0 0,1 1 1 0 0,-1 0 0 0 0,1 0 0 0 0,-1 1 0 0 0,1-1 0 0 0,-1 0 0 0 0,1 0 0 0 0,10 13 2934 0 0,3 31-290 0 0,-11-30-2771 0 0,4 6 59 0 0,1 0 1 0 0,1-1 0 0 0,1 0-1 0 0,15 22 1 0 0,-16-27-1266 0 0,1-2 1 0 0,0 1 0 0 0,19 15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6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8290 0 0,'5'-45'5121'0'0,"-4"45"-5015"0"0,-1 0 0 0 0,0 0 1 0 0,0 0-1 0 0,1 0 1 0 0,-1 0-1 0 0,0 0 1 0 0,1 0-1 0 0,-1 0 0 0 0,0 0 1 0 0,0 0-1 0 0,1 0 1 0 0,-1 0-1 0 0,14 17 3440 0 0,4 22-1414 0 0,24 78 0 0 0,-29-77-2037 0 0,1-1-1 0 0,22 42 1 0 0,18 8-906 0 0,-15-32-4135 0 0,-23-33 855 0 0,-9-14 3390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6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10594 0 0,'13'-11'812'0'0,"0"0"-1"0"0,1 2 1 0 0,1-1 0 0 0,18-7-1 0 0,9-7 398 0 0,44-34 1060 0 0,-39 25-2548 0 0,95-50 0 0 0,-115 72-6059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5:5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9 8290 0 0,'-1'-1'101'0'0,"0"0"0"0"0,1 1 0 0 0,-1-1 0 0 0,1 0 0 0 0,-1 1 0 0 0,0-1 0 0 0,1 1 0 0 0,-1-1 0 0 0,0 1 0 0 0,0 0 0 0 0,1-1 0 0 0,-1 1 0 0 0,0 0 0 0 0,0-1 0 0 0,0 1 0 0 0,1 0 0 0 0,-1 0 0 0 0,0 0 1 0 0,0 0-1 0 0,0 0 0 0 0,0 0 0 0 0,0 0 0 0 0,1 0 0 0 0,-1 0 0 0 0,0 0 0 0 0,0 0 0 0 0,0 0 0 0 0,-1 1 0 0 0,-26 4 578 0 0,19-2-466 0 0,0 1 0 0 0,0 1 1 0 0,1-1-1 0 0,-1 1 1 0 0,1 1-1 0 0,0 0 0 0 0,1 0 1 0 0,0 0-1 0 0,-9 11 0 0 0,6-6 341 0 0,0 0 0 0 0,1 1 0 0 0,1 1 0 0 0,0 0 0 0 0,-9 18 0 0 0,17-29-463 0 0,-1 0 0 0 0,0 0 0 0 0,1 0 0 0 0,-1 0 0 0 0,1 0 1 0 0,-1 0-1 0 0,1 0 0 0 0,0 0 0 0 0,0 0 0 0 0,0 0 0 0 0,0 0 1 0 0,0 1-1 0 0,1-1 0 0 0,-1 0 0 0 0,1 0 0 0 0,-1 0 0 0 0,1 0 0 0 0,0 0 1 0 0,0 0-1 0 0,0-1 0 0 0,0 1 0 0 0,0 0 0 0 0,0 0 0 0 0,0 0 0 0 0,1-1 1 0 0,1 3-1 0 0,5 4 118 0 0,0-1 0 0 0,1 0 0 0 0,0-1 0 0 0,11 7 0 0 0,11 8 494 0 0,-15-8-424 0 0,-1 1 0 0 0,0 1 0 0 0,17 22 0 0 0,-28-32-281 0 0,0-1 1 0 0,0 1 0 0 0,-1 0-1 0 0,0 1 1 0 0,0-1 0 0 0,-1 1-1 0 0,1-1 1 0 0,-1 1 0 0 0,0 0-1 0 0,-1 0 1 0 0,0 0 0 0 0,1 0-1 0 0,-2 0 1 0 0,1 0 0 0 0,-1 0-1 0 0,0 7 1 0 0,-10 10-1941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49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1177 763 24575,'-1'-5'0,"-1"0"0,0-1 0,0 2 0,-1-1 0,0 0 0,1 0 0,-1 1 0,-1 0 0,1-1 0,-1 1 0,0 0 0,0 1 0,-4-4 0,3 3 0,-1 1 0,1 0 0,0 1 0,-1-1 0,0 1 0,0 0 0,1 1 0,-1-1 0,0 1 0,0 0 0,-1 1 0,1 0 0,0 0 0,0 0 0,0 0 0,0 1 0,0 0 0,0 0 0,0 1 0,-7 2 0,-12 5 0,1 1 0,0 1 0,-29 17 0,-18 16 0,1 3 0,-78 69 0,-112 128 0,219-201 0,1 1 0,2 3 0,2 0 0,-37 68 0,57-86 0,1 1 0,2 0 0,2 1 0,0 1 0,2 0 0,2 0 0,0 1 0,3 0 0,-2 42 0,9 14 0,3-1 0,5 0 0,43 170 0,-45-222 0,2-1 0,2 0 0,28 57 0,-29-71 0,1 0 0,1-1 0,0 0 0,2-1 0,0-1 0,32 27 0,-9-14 0,2-1 0,1-3 0,1-1 0,1-2 0,56 21 0,-63-30 0,1-2 0,1-2 0,0-1 0,1-2 0,0-2 0,77 2 0,-73-11 0,0-1 0,-1-2 0,0-2 0,-1-2 0,49-18 0,-1-6 0,108-57 0,-140 59 0,-2-3 0,-1-2 0,-2-2 0,-1-2 0,-3-3 0,-1-2 0,-2-2 0,-3-1 0,-2-3 0,-2-1 0,-2-2 0,-3-2 0,32-71 0,-45 79 0,-1-2 0,-3-1 0,-2 0 0,-3-1 0,-1 0 0,-4 0 0,2-62 0,-8 70 0,-3-1 0,-2 1 0,-1 0 0,-3 0 0,-2 0 0,-1 1 0,-3 1 0,-1 0 0,-22-43 0,-3 10 0,-61-86 0,-62-64 0,84 118 0,21 28 0,-4 3 0,-100-98 0,138 151 0,-2 2 0,0 1 0,-1 2 0,-1 0 0,-1 2 0,0 1 0,-2 1 0,0 1 0,0 2 0,-62-15 0,75 24 0,0 1 0,0 0 0,0 1 0,-1 1 0,1 1 0,0 1 0,0 0 0,0 1 0,0 1 0,1 1 0,-21 8 0,15-3 0,1 1 0,0 1 0,1 1 0,1 1 0,0 0 0,0 2 0,-23 25 0,6 0 0,3 2 0,1 0 0,2 3 0,2 1 0,3 0 0,-36 89 0,52-106-1365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20.2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407 1 24575,'1'15'0,"-33"472"0,15-314 0,-203 2009-646,97-841-846,107 4 2054,18-1306-491,-2-14 427,2-1-1,7 44 0,-5-63-471,-2-14-1404,1-8-5448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23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24575,'11'-3'0,"6"1"0,0 1 0,0 0 0,0 1 0,0 1 0,21 4 0,88 23 0,-87-19 0,155 38 0,591 123 0,-455-127-169,0-15-1,421-18 0,661-112-339,-1293 90 506,736-42-68,-828 54 119,-5-1 115,0 1 1,0 1-1,1 2 0,-1 0 0,37 10 0,-55-11-1476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0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8290 0 0,'-2'7'245'0'0,"0"0"1"0"0,1 0-1 0 0,-1 0 1 0 0,1 1 0 0 0,1-1-1 0 0,0 15 1 0 0,-1 4 323 0 0,-1-12-461 0 0,-7 142 3675 0 0,14-79-3437 0 0,-2-57-2092 0 0,10 37-1 0 0,-5-35-3110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23.5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24575,'1'23'0,"8"79"0,4 1 0,28 103 0,70 200 0,-71-268 0,134 550 9,-66 15-121,-67 101-451,-44 0 608,-16-278-45,-44-6 0,61-507 23,-40 169-97,36-162 158,-1-1 0,0 0 0,-1-1 0,-1 0 0,-1 0 0,-1-1 0,-13 18 0,22-34-73,1 1 0,-1 0 0,1 0 0,-1-1-1,0 1 1,0-1 0,0 1 0,0-1 0,0 0 0,-3 2-1,5-3-45,-1 0 0,1 0-1,-1 0 1,1-1 0,-1 1-1,0 0 1,1 0 0,-1 0-1,1 0 1,-1 0 0,1-1-1,-1 1 1,1 0 0,-1 0-1,1-1 1,-1 1 0,1-1-1,-1 1 1,1 0 0,0-1-1,-1 1 1,1-1 0,0 1-1,-1-1 1,1 1-1,0-1 1,-1 1 0,1-1-1,0 1 1,0-1 0,0 1-1,-1-1 1,1 1 0,0-1-1,0 0 1,0 1 0,0-1-1,0 1 1,0-1 0,0 1-1,1-2 1,-3-16-6791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24.1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24575,'0'0'0,"2"2"0,12 5 0,0 0 0,0-1 0,1 0 0,0-1 0,29 6 0,86 6 0,-111-15 0,702 33-149,-507-30-231,531 21-1174,1287 16-14,-1882-43 1236,427-8 176,-4-30 2633,-275-5-1105,-234 30-1730,0-3-1,92-37 1,-123 39-6468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1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2 367 24575,'-1'-14'0,"1"2"0,1 0 0,0 1 0,1-1 0,1 0 0,0 1 0,0-1 0,1 1 0,1 0 0,0 0 0,0 1 0,1-1 0,0 1 0,1 0 0,14-16 0,-3 7 0,0 0 0,1 0 0,1 2 0,1 1 0,38-24 0,-49 34 0,1 0 0,-1 1 0,2 0 0,-1 1 0,0 0 0,1 1 0,0 0 0,12-1 0,-21 4 0,0 0 0,0-1 0,0 1 0,0 1 0,0-1 0,0 0 0,0 1 0,-1-1 0,1 1 0,0 0 0,0 0 0,0 0 0,-1 1 0,1-1 0,0 0 0,-1 1 0,0 0 0,1 0 0,-1-1 0,0 1 0,0 1 0,0-1 0,0 0 0,0 0 0,0 1 0,-1-1 0,1 1 0,-1 0 0,0-1 0,1 1 0,-1 0 0,0 0 0,-1 0 0,1-1 0,-1 1 0,1 0 0,-1 5 0,1 9 0,0 1 0,-1-1 0,-2 0 0,1 1 0,-2-1 0,-6 21 0,-35 102 0,41-133 0,-135 306 0,114-262 0,19-41 0,1-2 0,0 0 0,0-1 0,1 1 0,-3 13 0,6-20 0,0 1 0,-1-1 0,1 0 0,0 1 0,0-1 0,0 0 0,0 1 0,0-1 0,0 0 0,0 1 0,1-1 0,-1 0 0,0 1 0,1-1 0,-1 0 0,1 0 0,0 1 0,-1-1 0,1 0 0,0 0 0,-1 0 0,1 0 0,0 0 0,0 0 0,0 0 0,0 0 0,0 0 0,0 0 0,0-1 0,1 1 0,-1 0 0,0-1 0,0 1 0,3 0 0,12 3 0,0-1 0,0-1 0,1 0 0,-1-1 0,28-1 0,-5-1 0,56 2-117,364 16-1131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1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400 598 24575,'-2'-3'0,"-1"1"0,1-1 0,0 1 0,-1-1 0,0 1 0,0 0 0,1 0 0,-1 0 0,-4-2 0,-8-6 0,13 9 0,-177-148 0,155 126 0,1-1 0,0-2 0,2 0 0,-34-56 0,51 75 0,0-1 0,0 1 0,1-1 0,0 0 0,1 0 0,0 0 0,0-1 0,0 1 0,1-1 0,1 1 0,-1 0 0,1-1 0,1 1 0,2-14 0,-2 17 0,0 0 0,1 0 0,0 0 0,0 0 0,1 0 0,-1 0 0,1 1 0,0-1 0,0 1 0,1 0 0,-1 0 0,1 0 0,0 1 0,0-1 0,0 1 0,0 0 0,1 0 0,-1 0 0,1 1 0,0-1 0,0 1 0,0 0 0,0 1 0,6-2 0,-8 2 0,1 0 0,0 0 0,0 0 0,0 1 0,0-1 0,0 1 0,0 0 0,0 0 0,0 1 0,-1-1 0,1 1 0,0 0 0,0 0 0,0 0 0,-1 0 0,1 1 0,0 0 0,-1-1 0,6 5 0,-5-2 0,1 0 0,-1 1 0,1-1 0,-2 1 0,1 0 0,0 0 0,-1 1 0,0-1 0,0 1 0,-1 0 0,3 7 0,3 13 0,-2 1 0,-1 0 0,-1 1 0,0 38 0,-2 51 0,2 47 0,-2-142 0,1 0 0,1 0 0,1 0 0,1 0 0,9 22 0,-12-38 0,-1 0 0,1 0 0,0 0 0,0-1 0,1 1 0,0-1 0,0 0 0,0 0 0,1 0 0,-1-1 0,1 0 0,0 0 0,1 0 0,-1 0 0,1-1 0,-1 0 0,1 0 0,11 4 0,-10-5 0,0-1 0,0 0 0,0-1 0,0 1 0,0-1 0,0-1 0,0 1 0,0-1 0,0 0 0,0-1 0,0 0 0,0 0 0,-1 0 0,1-1 0,-1 0 0,1 0 0,5-4 0,0-1 0,0-1 0,-1 0 0,0-1 0,0 0 0,-1 0 0,-1-1 0,0-1 0,0 1 0,8-17 0,-14 22 0,0 0 0,0 1 0,-1-1 0,0 0 0,0 0 0,-1 0 0,1-1 0,-1 1 0,-1 0 0,1-11 0,-2 13 0,1 0 0,-1 0 0,0 0 0,0 0 0,0 1 0,-1-1 0,1 0 0,-1 0 0,0 1 0,0-1 0,0 1 0,0-1 0,-1 1 0,0 0 0,1 0 0,-1 0 0,-6-4 0,-4-2-105,0 2 0,-1-1 0,0 2 0,0-1 0,-1 2 0,1 0 0,-1 1 0,0 0 0,-1 2 0,1-1 0,0 2 0,-30 0 0,37 3-6721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2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1 172 24575,'0'0'0,"9"0"0,15-2 0,19-1 0,18-3 0,17-2 0,17-3 0,17-4 0,10-6 0,7-6 0,-20 0 0,-27 6 0,-28 6 0,-24 5 0,-16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2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 24575,'0'0'0,"0"0"0,32-12 0,-12 8 0,1 0 0,-1 1 0,1 1 0,-1 1 0,1 1 0,0 1 0,29 4 0,2 5 0,87 26 0,-131-34 0,10 3 0,0 1 0,-1 1 0,1 1 0,19 11 0,-33-16 0,-1-1 0,0 0 0,0 1 0,1 0 0,-1 0 0,-1 0 0,1 0 0,0 0 0,-1 1 0,0-1 0,2 5 0,-3-6 0,0 1 0,0-1 0,0 1 0,-1 0 0,0-1 0,1 1 0,-1-1 0,0 1 0,0 0 0,0-1 0,-1 1 0,1 0 0,-1-1 0,1 1 0,-1 0 0,0-1 0,0 0 0,-2 5 0,-28 38-1365,-8-2-5461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3.5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0 165 24575,'15'-5'0,"24"-12"0,56-32 0,-63 31 0,0 1 0,1 1 0,51-15 0,-74 28 0,1 0 0,-1 1 0,1 1 0,0-1 0,-1 2 0,1 0 0,0 0 0,0 1 0,-1 0 0,1 1 0,-1 0 0,1 1 0,-1 0 0,0 0 0,0 1 0,11 6 0,-11-4 0,-1 0 0,-1 1 0,1 0 0,-1 0 0,0 1 0,-1 0 0,0 0 0,0 1 0,0 0 0,-1 0 0,-1 0 0,0 1 0,0 0 0,-1 0 0,0 0 0,0 1 0,-1-1 0,3 22 0,-2 1 0,-1-1 0,-2 1 0,-1-1 0,-1 1 0,-7 36 0,-5 2 0,-4-1 0,-29 79 0,15-50 0,30-98 0,0 4 0,-1 1 0,0 0 0,1 0 0,0 0 0,0 8 0,1-13 0,0 0 0,0 0 0,0 0 0,0 0 0,1 0 0,-1 0 0,0 0 0,0 0 0,1 0 0,-1 0 0,1 0 0,-1 0 0,1 0 0,-1 0 0,1 0 0,-1-1 0,1 1 0,0 0 0,-1 0 0,1-1 0,0 1 0,0 0 0,0-1 0,0 1 0,-1-1 0,1 1 0,0-1 0,0 1 0,0-1 0,0 0 0,0 1 0,0-1 0,0 0 0,0 0 0,0 0 0,0 0 0,0 0 0,2 0 0,10-1 0,1-1 0,-1-1 0,1 0 0,-1-1 0,0 0 0,0-1 0,0-1 0,12-6 0,1-1 0,136-66-1365,-85 37-5461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4.2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187 789 24575,'-3'0'0,"1"-1"0,-1 0 0,0 0 0,1-1 0,-1 1 0,1 0 0,-1-1 0,1 1 0,-4-4 0,-2-1 0,-3-1 0,0 0 0,0-1 0,1-1 0,0 1 0,1-1 0,0-1 0,0 0 0,1 0 0,0-1 0,1 1 0,0-2 0,1 1 0,0-1 0,1 0 0,0 0 0,1-1 0,1 1 0,0-1 0,0 0 0,1 0 0,0-14 0,2-4 0,1 0 0,1-1 0,2 1 0,1 0 0,2 1 0,0-1 0,2 1 0,2 1 0,1-1 0,1 2 0,1 0 0,1 0 0,23-29 0,-32 49 0,1 0 0,0 1 0,0-1 0,0 1 0,1 1 0,13-9 0,-19 13 0,1 1 0,-1-1 0,1 1 0,-1 0 0,1 0 0,-1 0 0,1 0 0,0 0 0,-1 1 0,1-1 0,0 1 0,0 0 0,0 0 0,-1 0 0,1 0 0,0 0 0,0 0 0,-1 1 0,1 0 0,0-1 0,-1 1 0,1 0 0,0 0 0,-1 1 0,0-1 0,1 0 0,-1 1 0,3 2 0,0 0 0,0 1 0,0 1 0,-1-1 0,0 1 0,0-1 0,0 1 0,-1 0 0,1 1 0,3 12 0,1 5 0,6 35 0,-12-48 0,38 234 0,3 13 0,-32-210 0,1-1 0,3-1 0,27 59 0,-36-93 0,0 0 0,1 0 0,1-1 0,16 20 0,-22-29 0,0 0 0,0 0 0,0 0 0,1 0 0,-1 0 0,0-1 0,1 0 0,-1 1 0,1-1 0,-1 0 0,1 0 0,0 0 0,2 0 0,-3-1 0,0 0 0,0 0 0,0 0 0,-1 0 0,1 0 0,0-1 0,0 1 0,-1-1 0,1 1 0,0-1 0,-1 0 0,1 0 0,0 0 0,-1 0 0,1 0 0,-1 0 0,1 0 0,-1 0 0,0-1 0,0 1 0,1 0 0,0-3 0,2-1 0,-1 0 0,0 0 0,0 0 0,0-1 0,-1 1 0,1-1 0,-1 0 0,-1 0 0,1 0 0,-1 0 0,0 0 0,0 0 0,-1 0 0,0 0 0,0 0 0,0 0 0,-1 0 0,-2-11 0,1 8 0,-1 0 0,0 1 0,0 0 0,-1-1 0,0 1 0,0 1 0,-1-1 0,0 1 0,0-1 0,-1 1 0,0 1 0,-10-10 0,-2 2 0,-1 1 0,-1 0 0,0 2 0,-1 0 0,0 2 0,0 0 0,-29-7 0,-12-1 0,-88-11 0,106 24-1365,37 4-5461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5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24575,'0'0'0,"0"0"0,0 0 0,5 18 0,3 21 0,2 22 0,0 21 0,-1 22 0,-4 20 0,-3 16 0,-6 14 0,-5 9 0,-6 6 0,-3 1 0,0-28-8191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35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457 142 24575,'-8'16'0,"-69"189"0,-55 234 0,83-264 0,35-126 0,-107 324 0,116-361 0,3-6 0,0 0 0,-1 0 0,1 0 0,-1 0 0,-1 0 0,1 0 0,-1-1 0,0 0 0,-6 6 0,10-10 0,0-1 0,-1 0 0,1 0 0,0 0 0,0 0 0,-1 0 0,1 1 0,-1-1 0,1 0 0,0 0 0,-1 0 0,1 0 0,0 0 0,-1 0 0,1 0 0,0 0 0,-1 0 0,1 0 0,0 0 0,-1-1 0,1 1 0,0 0 0,-1 0 0,1 0 0,0 0 0,-1 0 0,1-1 0,0 1 0,0 0 0,-1 0 0,1-1 0,0 1 0,0 0 0,-1 0 0,1-1 0,0 1 0,0 0 0,0-1 0,-1 1 0,1 0 0,0 0 0,0-1 0,0 1 0,0-1 0,0 1 0,0 0 0,0-1 0,0 1 0,0 0 0,0-1 0,0 1 0,0 0 0,0-1 0,0 0 0,-2-24 0,5-16 0,1 1 0,13-52 0,28-84 0,-38 151 0,71-239 0,161-369 0,-228 609 0,-6 11 0,0 0 0,0 1 0,2 0 0,-1 0 0,1 0 0,1 1 0,0 0 0,1 0 0,16-14 0,-23 23 0,1 1 0,0-1 0,-1 1 0,1 0 0,0 0 0,0 0 0,0 0 0,0 0 0,0 0 0,0 1 0,0 0 0,0-1 0,0 1 0,0 1 0,0-1 0,0 0 0,0 1 0,0-1 0,0 1 0,0 0 0,-1 0 0,1 0 0,0 0 0,0 0 0,-1 1 0,4 2 0,7 5 0,0 0 0,0 1 0,19 20 0,-22-20 0,30 28-682,67 84-1,-102-115-6143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1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11522 0 0,'15'35'4539'0'0,"4"40"-3061"0"0,-4 0 0 0 0,6 85 0 0 0,-10-75-975 0 0,27 284 245 0 0,0-1-4073 0 0,-34-339 1564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52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1089 435 24575,'-32'0'0,"15"0"0,-1 1 0,0 1 0,1 0 0,-1 1 0,1 2 0,0-1 0,0 2 0,-26 12 0,15-3 0,0 2 0,1 1 0,-47 40 0,10 0 0,2 3 0,3 3 0,3 2 0,-73 111 0,73-86 0,4 2 0,4 2 0,-48 134 0,75-168 0,2 0 0,3 2 0,2 0 0,4 0 0,-5 112 0,15-142 0,1 1 0,2 0 0,1-1 0,1 0 0,2 0 0,2 0 0,1-1 0,1-1 0,2 1 0,1-2 0,1 0 0,33 47 0,-28-51 0,1 0 0,2-2 0,0-1 0,1-1 0,1 0 0,1-2 0,1-2 0,1 0 0,0-1 0,2-2 0,-1-1 0,51 16 0,-32-17 0,1-1 0,0-3 0,0-2 0,0-2 0,1-2 0,0-2 0,84-10 0,0-11 0,0-6 0,-2-6 0,223-85 0,-290 91 0,-1-2 0,-1-3 0,89-60 0,-118 67 0,-2-1 0,-1-1 0,-1-2 0,-2-1 0,0-1 0,-2-2 0,32-51 0,-31 36 0,-3-2 0,-1 0 0,-3-2 0,-2 0 0,-2-1 0,-2-1 0,-3 0 0,4-58 0,-8 38 0,-4-1 0,-3 1 0,-4-1 0,-3 1 0,-22-104 0,11 107 0,-3 0 0,-3 2 0,-3 1 0,-67-120 0,38 96 0,-4 2 0,-117-133 0,155 196 0,-1 2 0,-2 1 0,0 1 0,-53-36 0,63 49 0,0 1 0,0 1 0,-1 0 0,0 1 0,0 1 0,0 0 0,-1 1 0,1 1 0,-1 1 0,0 0 0,-26 1 0,11 3 0,0 2 0,1 2 0,-1 0 0,1 2 0,1 2 0,-1 1 0,-42 21 0,16-2 0,2 3 0,-90 68 0,109-71 24,1 1 0,2 2 0,1 1 0,-52 73 0,44-46-519,2 3 0,-38 90 0,47-87-6331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27:54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1068 37 24575,'-4'-2'0,"0"0"0,0 0 0,0 0 0,-1 1 0,1 0 0,-1 0 0,1 0 0,-1 0 0,-7 0 0,1 0 0,-15-2 0,0 2 0,0 1 0,-1 1 0,1 1 0,1 1 0,-1 1 0,0 2 0,1 0 0,-43 18 0,24-5 0,2 1 0,1 2 0,0 1 0,-60 48 0,56-34 0,2 2 0,1 2 0,-69 87 0,84-91 0,1 2 0,2 0 0,1 2 0,3 0 0,-22 63 0,34-78 0,1 1 0,1-1 0,1 1 0,2 0 0,1 0 0,1 1 0,1-1 0,1 0 0,2 0 0,1 0 0,12 46 0,-2-30 0,1-2 0,2 0 0,2-1 0,2-1 0,2 0 0,39 50 0,-16-25 0,3-3 0,3-1 0,110 96 0,-139-138 0,0 0 0,1-2 0,0-1 0,2-1 0,-1-1 0,2-1 0,0-1 0,0-2 0,0 0 0,1-2 0,1-1 0,-1-2 0,55 3 0,-56-8 0,1-1 0,-1-1 0,0-1 0,0-1 0,-1-2 0,1-1 0,-1 0 0,48-25 0,-44 17 0,-2-2 0,0-1 0,0-2 0,-2 0 0,-1-1 0,37-43 0,-28 23 0,-2-2 0,-2-2 0,-2 0 0,-1-2 0,-3-1 0,-3-1 0,-1-1 0,25-102 0,-30 83 0,-3-1 0,-3-1 0,-1-138 0,-10 162 0,-2 0 0,-2 0 0,-2 0 0,-3 1 0,-1 1 0,-34-83 0,38 111 0,-2 0 0,0 0 0,-1 0 0,0 2 0,-2-1 0,0 2 0,-1-1 0,0 2 0,-1 0 0,-1 1 0,0 0 0,-1 1 0,0 1 0,-1 1 0,-22-9 0,-15-8 60,-90-29 0,128 50-209,0 2 1,-1 0-1,0 1 1,1 1-1,-1 0 1,0 1-1,0 1 1,0 1-1,-33 6 1,-4 8-6678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0:34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1109 338 24575,'-37'-8'0,"12"1"0,13 5 0,0 1 0,-1 0 0,1 1 0,-1 0 0,1 1 0,0 0 0,-1 1 0,1 1 0,0 0 0,0 0 0,0 1 0,1 1 0,-1 0 0,-19 12 0,12-4 0,0 1 0,1 1 0,0 1 0,1 0 0,1 1 0,1 1 0,-14 21 0,-191 329 0,181-296 0,-49 97 0,-70 186 0,116-242 0,6 1 0,-40 218 0,57-183 0,5 2 0,11 252 0,18-198 0,59 289 0,-57-409 0,64 288 0,-58-290 0,3-2 0,54 113 0,163 233 0,-159-290 0,-76-123 0,-1-1 0,0-1 0,1-1 0,1 1 0,17 18 0,-23-27 0,0-1 0,0 1 0,1-1 0,-1 0 0,1 0 0,0 0 0,-1 0 0,1 0 0,0-1 0,0 0 0,0 0 0,0 0 0,0 0 0,0-1 0,1 1 0,-1-1 0,0 0 0,0 0 0,0-1 0,0 1 0,4-2 0,17-5 0,0 0 0,-1-2 0,0-1 0,-1-1 0,0 0 0,-1-2 0,40-30 0,-21 10 0,0-3 0,62-71 0,-34 22 0,-4-2 0,-3-4 0,-5-2 0,-4-2 0,78-194 0,-96 183 0,-4 0 0,-4-2 0,-6-1 0,9-117 0,-3-447 0,-55-1058 0,26 1695 0,-24-260 0,20 264 0,0-1 0,-2 1 0,-2 0 0,-1 1 0,-1 0 0,-30-53 0,30 67 0,-1-1 0,-1 2 0,0 0 0,-1 1 0,0 0 0,-2 1 0,0 1 0,0 0 0,-1 1 0,0 1 0,-29-12 0,23 13 0,-1 0 0,0 2 0,0 1 0,-1 1 0,0 1 0,0 1 0,0 1 0,-52 2 0,72 1 10,0 1 0,0 0 0,0 0 0,0 0 0,0 1-1,0 0 1,0 0 0,1 1 0,-1-1 0,1 1 0,-10 6 0,8-2-222,0-1 0,0 1 0,0 0 0,1 1 0,0 0 0,-7 11 0,-12 23-6614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0:50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3913 379 24575,'-16'-14'0,"-31"-25"0,-2 2 0,-2 2 0,-1 3 0,-1 2 0,-2 2 0,-98-36 0,76 40 0,-1 3 0,-1 3 0,-1 4 0,-124-6 0,81 17 0,1 6 0,-172 25 0,-225 82 0,315-49-202,4 9 1,-193 95-1,243-89 205,2 5 0,5 7 0,-139 112 0,244-170 23,1 1 0,2 2 0,1 1 0,2 2-1,-45 64 1,65-81 3,1 0 1,0 1-1,2 0 0,0 1 0,1 0 0,2 0 1,0 1-1,1 0 0,1 0 0,1 0 0,1 0 1,1 1-1,1-1 0,3 26 0,2-12-29,2-1 0,1-1 0,2 0 0,1 0 0,1 0 0,3-2 0,0 0 0,2 0 0,1-2 0,28 36 0,-17-29 0,3-2 0,0-1 0,2-2 0,2-1 0,1-2 0,1-1 0,52 28 0,-13-17 0,1-2 0,2-4 0,2-4 0,0-3 0,2-4 0,104 14 0,-7-13 0,349-3 0,-139-35 0,-1-16 0,-2-17 0,526-135 0,47-81 0,-844 227 0,-2-5 0,174-91 0,-238 105 0,-2-2 0,-1-2 0,-2-2 0,-1-2 0,-1-2 0,-3-2 0,62-77 0,-85 94 0,-1-2 0,-2 0 0,-1-1 0,0-1 0,-2 0 0,-1 0 0,-2-1 0,10-46 0,-15 49 0,-1 1 0,-1-1 0,-1 0 0,-1 1 0,-1-1 0,-2 1 0,0-1 0,-2 1 0,0 0 0,-15-40 0,8 35 0,-2 0-1,-1 0 0,0 1 0,-2 1 1,-2 1-1,0 0 0,-31-31 0,18 27 4,-1 0 0,-1 3 0,-1 0 0,-70-38 0,30 28-21,-2 3 0,-1 3 0,-1 4 1,-1 4-1,-104-17 0,48 18-27,-2 7 0,1 5 1,-2 7-1,1 5 0,0 7 0,1 5 1,0 7-1,1 6 0,2 5 0,-167 64 1,241-74 44,1 3 0,1 2 0,-59 38 0,109-60-106,6-4 38,0 0 0,0 0-1,0 0 1,1 0 0,-1 0-1,1 0 1,-1 1 0,1-1-1,-1 1 1,1-1 0,0 1-1,-1-1 1,1 1 0,0-1-1,0 1 1,-1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0:51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358 0 24575,'0'0'0,"0"0"0,0 0 0,-2 2 0,-5 12 0,-1-1 0,2 2 0,0-1 0,0 1 0,1-1 0,-4 28 0,-10 101 0,14-93 0,-36 352 0,-30 251 0,-41-7 0,92-567 0,9-41 0,1 1 0,3 0 0,-5 60 0,12-89-136,1-1-1,-1 1 1,2-1-1,-1 0 1,2 0-1,-1 1 1,1-1-1,0-1 0,5 10 1,3 1-6690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0:52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24575,'0'0'0,"0"2"0,3 16 0,1 0 0,0-1 0,1 1 0,1-1 0,0 0 0,1-1 0,1 0 0,1 0 0,0 0 0,1-1 0,18 20 0,6 5 0,1-2 0,70 58 0,-87-81 0,0-1 0,1 0 0,0-2 0,27 14 0,-41-23 0,1-1 0,-1 0 0,0 0 0,1 0 0,0-1 0,-1 0 0,1 0 0,0 0 0,0-1 0,0 0 0,-1 0 0,1 0 0,0-1 0,0 0 0,0 0 0,-1 0 0,1-1 0,-1 1 0,1-1 0,-1-1 0,0 1 0,8-6 0,-1-1 0,0 0 0,-1-1 0,-1-1 0,0 1 0,13-18 0,38-66 0,-44 66 0,42-70-1365,-4 4-5461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20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962 171 24575,'-5'-4'0,"1"1"0,-1-1 0,0 1 0,1 1 0,-11-5 0,-5-3 0,-10-8 0,-1 1 0,-1 2 0,-51-18 0,67 28 0,-1 1 0,1 1 0,-1 0 0,0 2 0,0 0 0,0 0 0,0 2 0,1 0 0,-28 5 0,15 2 0,0 0 0,0 2 0,1 1 0,1 1 0,0 1 0,0 2 0,-39 28 0,38-22 0,1 1 0,2 1 0,0 1 0,1 2 0,2 0 0,-28 42 0,40-51 0,0 0 0,1 0 0,2 1 0,-1 1 0,2-1 0,1 1 0,0 0 0,1 0 0,1 1 0,1-1 0,1 1 0,0-1 0,2 1 0,2 20 0,4 2 0,2 0 0,2 0 0,1-1 0,2-1 0,27 54 0,-17-42 0,104 205 0,-106-218 0,3-1 0,0-1 0,3-1 0,40 42 0,-54-65 0,0 0 0,0 0 0,1-2 0,0 0 0,1-1 0,0 0 0,1-1 0,0-1 0,1-1 0,-1 0 0,1-1 0,0-1 0,1-1 0,0-1 0,-1 0 0,1-1 0,0-1 0,0-1 0,0-1 0,0 0 0,36-8 0,-20-1 0,-1-1 0,-1-1 0,0-2 0,0-1 0,50-33 0,-40 19 0,-1-3 0,-1-1 0,46-50 0,-8-7 0,-3-4 0,102-166 0,-145 207 0,-1-2 0,34-85 0,-57 119 0,-2-1 0,0 0 0,-1 0 0,-2 0 0,0-1 0,-1 0 0,-1 0 0,-2 0 0,0 0 0,-4-25 0,1 34 0,0 1 0,-2 0 0,0 0 0,0 0 0,-1 0 0,0 1 0,-1 0 0,-1 1 0,0-1 0,0 1 0,-1 1 0,-1 0 0,0 0 0,0 1 0,-1 0 0,-13-8 0,-13-8 0,-2 2 0,-1 1 0,-69-25 0,74 33 0,-1 1 0,-1 2 0,0 2 0,0 1 0,0 2 0,-1 2 0,0 1 0,0 2 0,0 2 0,0 1 0,0 2 0,0 2 0,1 1 0,0 2 0,-40 14 0,73-21-109,-25 12-1147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25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1225 418 24575,'0'0'0,"-2"-1"0,-23-16 0,1 2 0,-2 1 0,0 1 0,-1 2 0,0 0 0,-43-10 0,46 16 0,1 1 0,-2 1 0,1 2 0,0 0 0,0 1 0,0 2 0,0 0 0,-33 8 0,-6 5 0,1 3 0,0 3 0,-80 39 0,106-42 0,0 2 0,2 1 0,0 2 0,2 1 0,0 1 0,-46 49 0,63-56 0,1 0 0,0 1 0,1 1 0,1 0 0,1 1 0,1 0 0,0 1 0,2 0 0,1 0 0,1 1 0,0 0 0,2 0 0,-2 25 0,4-11 0,2 0 0,2 0 0,1 0 0,2 0 0,1 0 0,2-1 0,20 55 0,-3-22 0,3-2 0,60 105 0,-65-134 0,1-2 0,2-1 0,1-1 0,2-1 0,58 52 0,-69-71 0,1 0 0,0-1 0,0 0 0,1-2 0,1 0 0,0-2 0,0 0 0,1-1 0,0-2 0,1 0 0,-1-1 0,1-1 0,0-1 0,0-1 0,0-1 0,0-2 0,0 0 0,0-1 0,0-1 0,0-1 0,-1-2 0,33-11 0,-22 4 0,0-2 0,-1-2 0,-1-1 0,-1-1 0,0-1 0,43-40 0,-38 25 0,-1-1 0,-2-1 0,-1-1 0,30-53 0,-17 17 0,54-130 0,10-85 0,-103 277 0,91-292 0,-79 241 0,-4-1 0,11-120 0,-23 163 0,0 1 0,-2-1 0,-1 1 0,0 0 0,-2 0 0,0 0 0,-1 0 0,-1 0 0,-1 1 0,-10-22 0,12 32 0,-1 0 0,1 0 0,-1 1 0,-1-1 0,0 2 0,0-1 0,0 1 0,-1 0 0,0 0 0,0 1 0,-1 0 0,0 1 0,0 0 0,0 0 0,0 1 0,-1 0 0,0 0 0,0 1 0,0 1 0,0 0 0,-19-2 0,4 3 0,0 1 0,0 1 0,0 1 0,0 1 0,0 2 0,-27 8 0,-140 56 0,177-63-116,-2 1-197,1 0 1,-1 1 0,-27 19 0,36-20-6514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29.1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 24575,'0'0'0,"23"-2"0,-17 1 0,-1 1 0,0-1 0,0 1 0,0 0 0,1 1 0,-1-1 0,0 1 0,0 0 0,0 0 0,0 1 0,0 0 0,0-1 0,0 2 0,-1-1 0,1 0 0,-1 1 0,0 0 0,1 0 0,-1 0 0,0 1 0,-1-1 0,1 1 0,3 5 0,314 316 0,-85-97-1365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29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1 339 24575,'53'7'0,"-10"0"0,7-3 0,1-3 0,-1-2 0,1-3 0,68-12 0,-113 15 0,0-1 0,-1 1 0,1-1 0,0 0 0,-1-1 0,1 1 0,-1-1 0,0 0 0,9-6 0,-12 6 0,1 0 0,0 0 0,0-1 0,-1 1 0,0 0 0,0-1 0,0 0 0,0 1 0,0-1 0,-1 0 0,1 0 0,-1 0 0,0 0 0,0-8 0,5-60-471,-4-89 0,-2 148 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1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74 2761 0 0,'-1'1'90'0'0,"1"-1"-1"0"0,0 1 1 0 0,0-1 0 0 0,-1 1 0 0 0,1-1 0 0 0,0 1 0 0 0,0 0 0 0 0,0-1 0 0 0,0 1 0 0 0,0 0 0 0 0,0-1 0 0 0,0 1 0 0 0,0-1 0 0 0,0 1-1 0 0,0 0 1 0 0,0-1 0 0 0,0 1 0 0 0,0-1 0 0 0,1 1 0 0 0,-1 0 0 0 0,0-1 0 0 0,0 1 0 0 0,1-1 0 0 0,-1 1 0 0 0,0-1 0 0 0,1 1 0 0 0,0 0-1 0 0,18 17 1820 0 0,27 6 657 0 0,-35-20-1929 0 0,0 1-1 0 0,1-2 1 0 0,0 0 0 0 0,0 0 0 0 0,0-1 0 0 0,0-1-1 0 0,0 0 1 0 0,1 0 0 0 0,-1-1 0 0 0,0-1-1 0 0,0 0 1 0 0,15-3 0 0 0,-19 2-619 0 0,-1 0-1 0 0,0 0 1 0 0,0-1 0 0 0,0 0-1 0 0,0 0 1 0 0,0-1-1 0 0,0 0 1 0 0,-1 0 0 0 0,0 0-1 0 0,0-1 1 0 0,0 0 0 0 0,0 0-1 0 0,-1 0 1 0 0,0-1-1 0 0,0 0 1 0 0,0 0 0 0 0,-1 0-1 0 0,0 0 1 0 0,0-1 0 0 0,4-11-1 0 0,0-4-4494 0 0,-2 0-1509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30.4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890 1 24575,'0'0'0,"0"0"0,-24 11 0,-19 17 0,-65 55 0,-2 2 0,-45 15 0,68-46 0,-149 121 0,201-144-65,13-13-369,0 1 1,-26 32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30.8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1 24575,'0'0'0,"0"0"0,0 2 0,-19 93 0,-35 110 0,11-52 0,42-150 0,-2 8 0,1 0 0,0 0 0,0 0 0,0 19 0,2-27 0,0-1 0,0 0 0,0 0 0,1 1 0,-1-1 0,1 0 0,-1 0 0,1 1 0,0-1 0,0 0 0,0 0 0,0 0 0,0 0 0,0 0 0,1 0 0,-1-1 0,1 1 0,-1 0 0,1-1 0,0 1 0,0-1 0,-1 1 0,1-1 0,0 0 0,0 0 0,0 0 0,0 0 0,1 0 0,2 1 0,5 0 0,0 0 0,1-1 0,-1-1 0,0 1 0,0-1 0,14-3 0,64-12 0,-46 6 0,13-1-1365,-5 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44.4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979 478 24575,'1'-3'0,"-1"0"0,0 1 0,1-1 0,-1 0 0,-1 0 0,1 0 0,0 0 0,-1 1 0,0-5 0,0 0 0,-4-22 0,0-1 0,-2 1 0,-19-52 0,19 64 0,0 0 0,-2 1 0,0 0 0,0 0 0,-2 1 0,1 0 0,-21-20 0,26 31 0,0 0 0,0-1 0,0 2 0,-1-1 0,1 0 0,-1 1 0,0 0 0,0 1 0,0-1 0,0 1 0,-1 0 0,1 1 0,-8-2 0,5 3 0,-1-1 0,1 2 0,0-1 0,-1 1 0,1 0 0,0 1 0,0 0 0,-12 5 0,-5 3 0,1 2 0,0 1 0,1 2 0,0 0 0,-25 21 0,3 1 0,2 2 0,2 2 0,1 2 0,3 1 0,1 2 0,2 2 0,-46 85 0,61-97 0,3 1 0,0 1 0,3 1 0,1 0 0,2 1 0,2 0 0,1 1 0,2 0 0,2 0 0,2 0 0,5 73 0,-1-95 0,1 0 0,1 0 0,0 0 0,2 0 0,0-1 0,1 0 0,0 0 0,2-1 0,0 0 0,1 0 0,0-1 0,2 0 0,0-1 0,1-1 0,0 0 0,1 0 0,0-1 0,1-1 0,1 0 0,25 14 0,-4-8 0,1-1 0,0-1 0,1-3 0,0-1 0,1-1 0,0-3 0,1-1 0,41 1 0,-22-6 0,-1-1 0,1-4 0,0-2 0,110-24 0,-124 16 0,-2-1 0,0-2 0,0-1 0,-2-3 0,0-2 0,-2-1 0,0-2 0,-2-2 0,45-40 0,-43 29 0,-2-1 0,-1-1 0,-2-2 0,-2-2 0,-2-1 0,-2-1 0,37-83 0,-54 102 0,-1-1 0,-2 1 0,0-2 0,-2 0 0,-1 0 0,-2 0 0,-1 0 0,-1-1 0,-1-30 0,-4 35 0,0-1 0,-1 1 0,-1 0 0,-2 0 0,0 0 0,-2 1 0,-1 0 0,0 1 0,-2 0 0,-24-35 0,16 29 0,-2 2 0,-1 0 0,-2 1 0,0 1 0,-1 2 0,-46-32 0,52 42 0,-1 0 0,0 1 0,-1 1 0,-1 2 0,0 0 0,0 1 0,0 1 0,-1 1 0,0 1 0,-33-2 0,29 7-682,-49 5-1,-18 10-6143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48.4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1653 428 24575,'-14'-16'0,"-8"-10"0,-2 1 0,-1 1 0,-1 1 0,-1 1 0,-1 2 0,-1 1 0,-1 1 0,0 1 0,-1 2 0,-1 1 0,0 1 0,-1 2 0,0 1 0,-1 2 0,0 1 0,-51-3 0,41 9 0,0 2 0,0 2 0,1 2 0,-1 1 0,1 3 0,1 2 0,0 1 0,0 2 0,-55 27 0,50-17 0,1 1 0,2 2 0,0 3 0,2 1 0,1 2 0,2 1 0,-54 63 0,69-69 0,2 2 0,1 0 0,2 2 0,1 0 0,1 1 0,2 1 0,2 0 0,0 1 0,3 0 0,1 1 0,1 0 0,2 1 0,2-1 0,1 1 0,2 0 0,2 0 0,1 0 0,1 0 0,3-1 0,1 1 0,1-1 0,2-1 0,2 0 0,19 40 0,-13-39 0,1-1 0,2-1 0,2-1 0,1-1 0,1-1 0,1-2 0,2 0 0,1-2 0,2-1 0,0-1 0,41 24 0,11 0 0,2-3 0,3-5 0,135 46 0,230 43 0,-338-107 0,1-5 0,120 3 0,-181-20 0,0-1 0,-1-4 0,1-1 0,-1-3 0,0-3 0,-1-1 0,91-36 0,-110 34 0,-1-1 0,-1-2 0,-1-1 0,-1-2 0,0-1 0,-1-1 0,-2-2 0,0 0 0,-2-2 0,0-1 0,-2-1 0,33-51 0,-40 49 0,-2 0 0,-1-1 0,-1 0 0,-1-1 0,-2 0 0,-1 0 0,-2-1 0,-1 0 0,-2-1 0,-1 1 0,-3-48 0,-5 8 0,-3-1 0,-3 1 0,-3 1 0,-27-77 0,11 55 0,-4 2 0,-4 2 0,-3 1 0,-5 3 0,-64-91 0,90 147 0,-2 1 0,-1 1 0,-2 1 0,0 1 0,-2 2 0,0 0 0,-2 2 0,-32-18 0,43 30 0,0 0 0,-1 1 0,0 1 0,0 2 0,-1-1 0,0 2 0,0 1 0,0 1 0,-1 0 0,1 2 0,-1 0 0,1 2 0,-1 0 0,1 2 0,-24 5 0,10 1-682,-58 23-1,-23 21-6143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49.5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0 160 24575,'9'-14'0,"-2"4"0,0 1 0,0 0 0,0 0 0,1 1 0,1 0 0,-1 0 0,1 0 0,18-10 0,-13 11 0,1 0 0,0 0 0,0 2 0,0 0 0,30-6 0,-15 5 0,1 2 0,0 0 0,0 2 0,0 2 0,0 1 0,61 9 0,-86-9-1365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50.0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32 24575,'-2'-1'0,"-1"-1"0,0 1 0,0 0 0,0 0 0,0 0 0,0 0 0,0 1 0,-5-1 0,-6-2 0,10 2 0,-2 0 0,1-1 0,0 0 0,0 0 0,0 0 0,-9-6 0,15 7 0,9 3 0,12 7 0,269 174 0,-284-178 0,4 2 0,-1 0 0,0 0 0,-1 2 0,13 12 0,-20-19 0,0 1 0,0-1 0,0 1 0,-1-1 0,1 1 0,-1-1 0,0 1 0,1 0 0,-1 0 0,-1 0 0,1 0 0,0 0 0,-1 0 0,1 0 0,-1 0 0,0 0 0,0 0 0,0 0 0,0 0 0,-1 0 0,1 0 0,-1 0 0,-2 5 0,-3 5-136,-2 0-1,0 0 1,0-1-1,-1 0 1,0-1 0,-22 21-1,26-26-273,-33 32-6416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50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90 24575,'0'0'0,"10"-4"0,10-3 0,12-3 0,12-1 0,10-2 0,9 1 0,7 1 0,6 1 0,4 3 0,3 3 0,0 4 0,-2 5 0,-15 2-8191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1:51.3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351 1 24575,'-14'0'0,"-1"0"0,1 1 0,0 1 0,0 0 0,1 1 0,-1 1 0,0 0 0,1 0 0,0 2 0,0 0 0,0 0 0,1 1 0,0 0 0,0 1 0,1 1 0,-11 9 0,11-7 0,0 0 0,0 1 0,1 0 0,0 0 0,1 1 0,1 0 0,0 1 0,1-1 0,0 2 0,1-1 0,1 1 0,0 0 0,-4 24 0,9-38 0,-1 0 0,1 1 0,0-1 0,0 0 0,0 0 0,0 0 0,0 1 0,0-1 0,1 0 0,-1 0 0,0 0 0,0 1 0,1-1 0,-1 0 0,1 0 0,-1 0 0,1 0 0,0 0 0,-1 0 0,1 0 0,0 0 0,0 0 0,0 0 0,-1 0 0,1 0 0,0-1 0,0 1 0,0 0 0,3 0 0,1 2 0,1-1 0,-1-1 0,1 1 0,0-1 0,8 0 0,12 4 0,175 62 0,-172-54 0,0 1 0,-1 1 0,0 2 0,39 30 0,-62-42-1365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3:08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1385 5354 24575,'-3'-2'0,"0"0"0,0-1 0,1 1 0,-1-1 0,1 0 0,0 1 0,-1-1 0,-1-4 0,-8-9 0,-63-58 0,-4 2 0,-123-84 0,100 81 0,-113-110 0,146 113-46,3-2-1,3-3 1,4-3-1,4-3 1,3-1 0,3-3-1,5-2 1,4-2-1,3-1 1,5-2-1,3-2 1,5 0-1,5-2 1,3 0-1,5-1 1,1-141-1,17 85-143,6 1-1,7 0 0,7 1 0,65-207 0,-29 168-127,8 3-1,184-343 1,-161 370-133,164-214-1,-185 284 361,4 4 0,4 2-1,132-106 1,-43 70 302,-143 106-62,0 2 0,1 0-1,0 2 1,49-13 0,-67 22 13,0 1 1,1 0-1,-1 0 1,1 1 0,-1 1-1,1 0 1,0 0-1,-1 1 1,1 0 0,16 5-1,-20-3-91,0-1 0,0 1 0,0 0 0,-1 1 0,1 0 0,-1 0 1,0 0-1,0 1 0,-1 0 0,1 0 0,-1 0 0,0 1 0,0 0 0,-1 0 0,6 10 0,0 3-58,-1 1 1,-1 0-1,0 0 1,-2 1-1,0-1 0,4 33 1,-5-12-16,-2 0-1,-3 60 1,0-90 2,-1-1 0,0 1 0,-1-1 0,0 1 0,-6 16 0,8-25 0,-1 0 0,0 0 0,1-1 0,-1 1 0,0 0 0,0-1 0,-1 1 0,1-1 0,0 1 0,0-1 0,-1 1 0,1-1 0,-1 0 0,1 0 0,-1 0 0,0 0 0,1 0 0,-1 0 0,0 0 0,0 0 0,1-1 0,-1 1 0,0-1 0,0 1 0,0-1 0,0 0 0,0 0 0,0 0 0,0 0 0,1 0 0,-1 0 0,0 0 0,0-1 0,0 1 0,0-1 0,0 1 0,0-1 0,-2-1 0,-5-2-136,1-1-1,-1 0 1,1 0-1,0-1 1,0 0-1,1 0 1,0-1-1,0 0 0,-8-9 1,-10-16-6690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3:09.1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1 24575,'0'0'0,"-11"4"0,6-2 0,0 0 0,0 1 0,0-1 0,0 1 0,1 0 0,0 1 0,-1-1 0,1 1 0,1-1 0,-1 1 0,0 1 0,1-1 0,0 0 0,0 1 0,0-1 0,0 1 0,-2 7 0,4-8 0,0 0 0,0 1 0,0-1 0,0 0 0,1 1 0,0-1 0,0 1 0,0-1 0,1 0 0,-1 1 0,1-1 0,0 0 0,0 0 0,0 1 0,1-1 0,-1 0 0,1 0 0,0 0 0,1-1 0,-1 1 0,0 0 0,5 4 0,2 2 0,1-1 0,0 0 0,0 0 0,1-1 0,0 0 0,1-1 0,18 9 0,91 33 0,-112-46 0,416 114 0,-224-69 0,-189-45 0,-8-2 0,-1-1 0,1 1 0,0 0 0,-1 1 0,1-1 0,-1 0 0,0 1 0,1 0 0,3 2 0,-7-4 0,0 1 0,0-1 0,0 0 0,0 0 0,0 0 0,0 1 0,1-1 0,-1 0 0,0 0 0,0 0 0,0 1 0,0-1 0,0 0 0,0 0 0,0 1 0,0-1 0,0 0 0,0 0 0,0 1 0,0-1 0,0 0 0,0 0 0,0 1 0,0-1 0,0 0 0,0 0 0,0 0 0,-1 1 0,1-1 0,0 0 0,0 0 0,0 0 0,0 1 0,0-1 0,-1 0 0,1 0 0,0 0 0,0 0 0,0 1 0,0-1 0,-1 0 0,1 0 0,0 0 0,0 0 0,-1 0 0,-12 7 0,11-7 0,-31 14 0,0 2 0,1 1 0,1 1 0,0 1 0,2 2 0,0 1 0,2 2 0,0 0 0,2 2 0,1 1 0,0 1 0,-28 46 0,-7 30-1365,9-4-5461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2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82 6449 0 0,'-3'-6'330'0'0,"0"-1"0"0"0,0 1 0 0 0,-1-1-1 0 0,1 1 1 0 0,-1 0 0 0 0,-1 0 0 0 0,1 1 0 0 0,-1-1-1 0 0,-9-7 1 0 0,12 11-171 0 0,0 1 0 0 0,0-1 0 0 0,0 1 0 0 0,0 0 0 0 0,0 0 0 0 0,-1 0 0 0 0,1 0 0 0 0,0 0 0 0 0,-1 1 1 0 0,1-1-1 0 0,0 1 0 0 0,-1-1 0 0 0,1 1 0 0 0,-1 0 0 0 0,1 0 0 0 0,-1 0 0 0 0,1 0 0 0 0,-1 1 0 0 0,1-1 0 0 0,0 0 0 0 0,-1 1 0 0 0,1 0 0 0 0,-1 0 0 0 0,1 0 0 0 0,0 0 0 0 0,0 0 0 0 0,0 0 0 0 0,0 0 0 0 0,-1 1 0 0 0,2-1 0 0 0,-5 4 1 0 0,-2 3 201 0 0,-1 0 1 0 0,1 1-1 0 0,1 1 1 0 0,0-1 0 0 0,0 1-1 0 0,1 0 1 0 0,0 1 0 0 0,0 0-1 0 0,-6 20 1 0 0,5-11-162 0 0,1 0 0 0 0,1 0-1 0 0,1 1 1 0 0,-4 36 0 0 0,8-50-190 0 0,0 0 0 0 0,0-1 0 0 0,0 1 0 0 0,1 0 0 0 0,-1-1 1 0 0,2 1-1 0 0,-1 0 0 0 0,1-1 0 0 0,0 0 0 0 0,0 1 0 0 0,1-1 0 0 0,0 0 0 0 0,0 0 0 0 0,0 0 0 0 0,1-1 0 0 0,0 1 0 0 0,0-1 0 0 0,0 0 0 0 0,0 0 0 0 0,1 0 0 0 0,0 0 0 0 0,0-1 1 0 0,1 0-1 0 0,-1 0 0 0 0,1-1 0 0 0,0 1 0 0 0,0-1 0 0 0,0 0 0 0 0,0-1 0 0 0,0 1 0 0 0,1-1 0 0 0,-1-1 0 0 0,1 1 0 0 0,6 0 0 0 0,8 0-299 0 0,-1-1 0 0 0,0-1 0 0 0,0 0 0 0 0,33-6 0 0 0,-15 0-866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3:18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537 180 24575,'0'0'0,"0"0"0,-1 3 0,-28 76 0,4 2 0,-19 112 0,24-103 0,6-27 0,2 0 0,3 2 0,3-1 0,3 80 0,4-117 0,2 0 0,0 1 0,2-1 0,1 0 0,1-1 0,2 0 0,0 0 0,2-1 0,0 0 0,2 0 0,1-2 0,26 36 0,-31-50 0,1 0 0,0-1 0,0 0 0,1-1 0,0 0 0,0 0 0,1-1 0,0-1 0,0 0 0,22 6 0,13 7 0,66 22 0,2-5 0,156 27 0,-48-12 0,55 10 0,-201-48 0,129 3 0,198-37 0,-2-31 0,-296 38 0,11-3 0,-32 4 0,0 3 0,114 0 0,-193 11 0,0 0 0,0 1 0,0-1 0,0 1 0,0 1 0,0-1 0,0 1 0,0 0 0,7 4 0,-12-5 0,1 0 0,0 1 0,0-1 0,-1 1 0,1-1 0,-1 1 0,1 0 0,-1 0 0,1 0 0,-1-1 0,0 1 0,0 0 0,0 1 0,-1-1 0,1 0 0,0 0 0,-1 0 0,1 0 0,-1 1 0,0-1 0,1 0 0,-1 0 0,0 1 0,-1-1 0,1 0 0,0 0 0,-2 4 0,-5 31 0,-26 67 0,-3 17 0,28-81 0,3 0 0,1 1 0,3 76 0,7-40 0,18 84 0,-20-132 0,-1 1 0,-1 0 0,-2 0 0,-1 0 0,-1 0 0,-2 0 0,-1-1 0,-11 41 0,14-67 0,1 1 0,0 0 0,1-1 0,-1 1 0,0 0 0,1 0 0,0 0 0,0-1 0,0 1 0,2 7 0,-1-9 0,0-1 0,0 1 0,0-1 0,0 0 0,0 1 0,0-1 0,0 0 0,1 0 0,-1 0 0,0 0 0,1 0 0,-1 0 0,1 0 0,-1-1 0,1 1 0,0-1 0,-1 1 0,1-1 0,-1 1 0,1-1 0,0 0 0,0 0 0,-1 0 0,1 0 0,0 0 0,1 0 0,303-3 0,-159-1 0,171-11 0,161 2 0,-426 14 0,1-2 0,-1-2 0,0-3 0,0-2 0,99-28 0,-132 30 0,279-72 0,-257 70 0,0 3 0,1 1 0,-1 2 0,1 2 0,52 6 0,207 40 0,10 1 0,-285-45 0,39-3 0,-36 0 0,45 4 0,-68-2 0,1 0 0,-1 0 0,1 1 0,-1 0 0,0 1 0,0-1 0,0 1 0,0 1 0,-1-1 0,13 10 0,-18-13 0,0 1 0,0 0 0,0 0 0,0 0 0,0-1 0,-1 1 0,1 0 0,0 0 0,-1 0 0,1 0 0,0 1 0,-1-1 0,1 0 0,-1 0 0,0 0 0,1 0 0,-1 1 0,0-1 0,0 0 0,0 0 0,0 0 0,0 1 0,0-1 0,0 0 0,0 0 0,0 1 0,0-1 0,-1 0 0,1 0 0,-1 0 0,1 0 0,-1 1 0,1-1 0,-1 0 0,1 0 0,-1 0 0,0 0 0,0 0 0,1 0 0,-2 0 0,-5 7 0,-1-1 0,0 0 0,0-1 0,-10 6 0,-3 4 0,12-7 0,1 0 0,0 0 0,0 1 0,1 0 0,0 0 0,1 0 0,1 1 0,-1 0 0,2 0 0,-1 1 0,-4 21 0,0 10 0,-5 86 0,11-85 0,-4 27 0,-15 219 0,24-1 0,-1-271 0,1 0 0,0 0 0,2 0 0,0-1 0,1 1 0,8 16 0,-11-29 0,0 0 0,1 0 0,0 0 0,0-1 0,0 1 0,0-1 0,1 0 0,-1 0 0,1 0 0,0 0 0,1-1 0,-1 1 0,1-1 0,-1 0 0,1 0 0,0-1 0,0 0 0,0 0 0,0 0 0,0 0 0,1-1 0,-1 0 0,11 1 0,11-2 0,0-2 0,0 0 0,-1-2 0,0-1 0,28-9 0,8-1 0,434-68 0,4 28 0,124-17 0,-172-16 0,-6-24 0,-429 108 0,0-1 0,54-11 0,-65 15 0,0 0 0,0 1 0,0 0 0,0 0 0,-1 0 0,1 1 0,0 0 0,0 0 0,9 3 0,-6 3 0,-25-14 0,7 0 0,1-1 0,-1 0 0,1 0 0,1-1 0,-1 0 0,1 0 0,1-1 0,-9-17 0,1-2 0,-20-59 0,14 15 0,2-1 0,4-1 0,-8-116 0,12-232 0,10 419 0,85-1398 0,-12 918 0,-7 60 0,-57 372 0,3 1 0,20-56 0,-28 94 0,-3 11 0,-1 1 0,1 0 0,-1-1 0,1 1 0,-1-1 0,0 1 0,0 0 0,0-1 0,0 1 0,0-1 0,0 1 0,0 0 0,0-1 0,-1 1 0,0-2 0,1 2 0,-1 0 0,1 1 0,0-1 0,-1 1 0,1-1 0,-1 0 0,0 1 0,1 0 0,-1-1 0,1 1 0,-1-1 0,0 1 0,1 0 0,-1-1 0,0 1 0,0 0 0,1 0 0,-1 0 0,0-1 0,1 1 0,-2 0 0,-5 0 0,1 1 0,-1-1 0,1 1 0,-1 1 0,-9 2 0,-2 1 0,-134 20 0,-263 9 0,-158-35 0,338-3 0,-948-15 0,-622-4 0,-1 64 0,671-31 0,887-26 0,-657-20 0,719 37 0,-612 22 0,793-22-120,-14 1 373,18-2-302,1 0 1,-1 0 0,1 0 0,-1 0-1,1 0 1,-1 0 0,1 0-1,0 0 1,-1 1 0,1-1-1,-1 0 1,1 0 0,-1 1-1,1-1 1,0 0 0,-1 1-1,1-1 1,0 0 0,-1 1-1,1-1 1,0 0 0,0 1 0,-1-1-1,1 1 1,0-1 0,0 0-1,0 1 1,-1-1 0,1 1-1,0 0 1,2 6-6778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2:31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126 600 24575,'-5'15'0,"-27"72"0,5-20 0,-32 135 0,58-199 0,0 1 0,1 0 0,-1 0 0,1 0 0,0 0 0,0-1 0,1 1 0,0 6 0,-1-10 0,1 1 0,-1-1 0,0 1 0,0 0 0,1-1 0,-1 1 0,0-1 0,1 1 0,-1-1 0,0 1 0,1-1 0,-1 1 0,1-1 0,-1 0 0,1 1 0,-1-1 0,1 0 0,-1 1 0,1-1 0,-1 0 0,1 0 0,0 1 0,1-1 0,-1 0 0,1 0 0,-1 0 0,0 0 0,1 0 0,-1 0 0,1-1 0,-1 1 0,1 0 0,-1-1 0,0 1 0,1-1 0,1-1 0,15-9 0,-1-1 0,0-1 0,-1 0 0,0-2 0,-1 0 0,25-32 0,-24 28 0,457-579 0,-342 426 0,-55 71-1365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2:33.1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24575,'1'3'0,"0"0"0,0 0 0,1 0 0,-1 0 0,1-1 0,0 1 0,0 0 0,0-1 0,0 1 0,4 3 0,-1 0 0,32 32 0,1-2 0,1-1 0,49 32 0,-15-11 0,374 250 0,27-40 0,-468-262 0,566 264 0,209 88 0,-552-239 0,360 210 0,-54 44 0,-420-294 0,439 263 0,-318-226 0,110 58 0,-115-50 0,311 115 0,-63-21 0,-9-4 0,-293-147 0,192 81 0,-125-25 0,261 110 0,101-44 0,-515-162 0,304 92 0,383 102 0,-509-152 0,430 171 0,-106-7 0,-501-199 0,140 51 0,-172-59 0,98 57 0,-121-56 0,52 45 0,24 18 0,-100-80 0,1 0 0,-1 0 0,1-2 0,1 0 0,-1 0 0,1-1 0,15 2 0,-28-6-73,1-1-19,-1 1 0,1 0-1,-1-1 1,0 0 0,1 0 0,-1 0-1,1 0 1,-1 0 0,1 0-1,-1 0 1,1-1 0,-1 1-1,5-2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2:34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46 335 24575,'0'14'0,"4"40"0,2 0 0,3 0 0,27 95 0,-3-51 0,47 101 0,16-5 0,-26-56 0,-60-113 0,-10-25 0,0 0 0,0 0 0,0 0 0,0 0 0,0 0 0,0 0 0,-1 0 0,1 0 0,0 0 0,0 0 0,0 0 0,0 0 0,0 0 0,-1 0 0,1 0 0,0 0 0,0 0 0,0 0 0,0 0 0,0 0 0,-1 0 0,1 0 0,0 0 0,0 0 0,0 0 0,0 0 0,0 1 0,0-1 0,0 0 0,0 0 0,-1 0 0,1 0 0,0 0 0,0 0 0,0 0 0,0 1 0,0-1 0,0 0 0,0 0 0,0 0 0,0 0 0,0 0 0,0 0 0,0 1 0,0-1 0,0 0 0,0 0 0,0 0 0,0 0 0,0 0 0,0 1 0,0-1 0,0 0 0,0 0 0,0 0 0,-12-11 0,-8-13 0,1-1 0,1-1 0,-16-32 0,-40-92 0,-46-143 0,95 218 0,4-1 0,-13-78 0,31 132 0,0 0 0,1 1 0,1-1 0,1 0 0,5-33 0,-4 46 0,1 1 0,0 0 0,1-1 0,0 1 0,0 0 0,0 1 0,1-1 0,0 0 0,1 1 0,0 0 0,0 0 0,0 1 0,1-1 0,0 1 0,0 0 0,14-9 0,-4 5 0,1 0 0,0 2 0,0 0 0,1 1 0,0 0 0,28-5 0,119-13 0,-148 23 0,833-36 0,-819 38-1365,-18 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2:35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1107 24575,'12'5'0,"-1"-1"0,0 0 0,15 3 0,7 2 0,350 107 0,6-31 0,-347-79 0,1-1 0,-1-2 0,1-1 0,72-8 0,-99 3 0,-1 0 0,1-1 0,0 0 0,-1-1 0,0-1 0,24-13 0,-30 13 0,0 0 0,0 0 0,0-1 0,-1 0 0,0-1 0,-1 1 0,0-2 0,0 1 0,0-1 0,9-19 0,-6 8 0,-2-1 0,0 0 0,-2-1 0,0 0 0,-2 0 0,0 0 0,-1-1 0,-2 1 0,-1-41 0,-6-18 0,-23-108 0,25 166 0,-105-503-1365,81 401-5461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3:22.9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301 122 24575,'0'0'0,"0"0"0,0 3 0,-1 0 0,0-1 0,0 1 0,0 0 0,0 0 0,0-1 0,-1 1 0,-2 3 0,-5 12 0,-8 32 0,2 0 0,-10 59 0,-7 111 0,18-116 0,-138 1211 0,128-904 0,34 502 0,2-723 0,35 456 0,-44-611 0,9 68 0,-10-91 0,0-1 0,1 0 0,1 0 0,0 0 0,0-1 0,11 18 0,-11-23 0,0 0 0,0-1 0,1 1 0,-1-1 0,1 0 0,0 0 0,1-1 0,7 5 0,48 20 0,-56-27 0,0 0 0,0-1 0,1 0 0,-1 1 0,0-2 0,0 1 0,1-1 0,-1 1 0,0-1 0,0-1 0,0 1 0,9-5 0,17-2 0,87-12 0,0 5 0,124 2 0,239 21 0,362 66 0,-619-47 0,441-3 0,-324-38 0,362-9 0,-252 23 0,682-20 0,338-116 0,-961 82 0,-265 37 0,-189 17 0,-1 3 0,78 13 0,-55-2 0,112 5 0,-162-18 0,-1-1 0,0-2 0,0-1 0,0 0 0,-1-3 0,1 0 0,49-19 0,-72 23 0,0 0 0,0-1 0,0 1 0,0-1 0,0 0 0,0 0 0,-1 0 0,0 0 0,0-1 0,0 1 0,0-1 0,0 0 0,-1 0 0,1 0 0,-1 0 0,0-1 0,0 1 0,-1 0 0,3-9 0,-1-7 0,0 0 0,-1 1 0,0-31 0,-2 13 0,54-514 0,3-97 0,-56 637 0,0-14 0,-1 1 0,0-1 0,-2 1 0,-1 0 0,-9-36 0,1 40 0,11 20 0,0 0 0,-1 0 0,1 0 0,0 0 0,-1-1 0,1 1 0,0 0 0,-1 0 0,1 0 0,0 0 0,-1 0 0,1 0 0,0 0 0,-1 0 0,1 0 0,0 0 0,-1 0 0,1 0 0,0 0 0,-1 0 0,1 0 0,0 0 0,-1 1 0,1-1 0,0 0 0,-1 0 0,1 0 0,0 0 0,-1 1 0,1-1 0,0 0 0,-1 1 0,-2 3 0,0 1 0,-1 0 0,2 0 0,-1 0 0,-3 8 0,-12 19 0,15-30 0,0 0 0,-1 0 0,1 0 0,-1-1 0,1 1 0,-1-1 0,0 0 0,0 0 0,1 0 0,-1 0 0,0-1 0,-7 0 0,-53-3 0,41 1 0,-475-46 0,31 2 0,-3 36 0,276 24 0,1 9 0,-285 70 0,-6 7 0,471-97 0,0-1 0,0-1 0,0 0 0,-1-1 0,1 0 0,0-1 0,0 0 0,0-1 0,-15-5 0,21 5 0,0-1 0,0 0 0,1 0 0,-1-1 0,1 0 0,0 0 0,0 0 0,0-1 0,1 0 0,-1 0 0,1 0 0,1-1 0,-1 0 0,1 0 0,0 0 0,0 0 0,-5-14 0,-2-7 0,2-1 0,1 0 0,1 0 0,1-1 0,2 1 0,-1-59 0,19-175 0,-14 258 0,103-627 0,-37 278 0,-62 328 0,2-4 0,-1 0 0,-2 0 0,-1-1 0,-4-55 0,2 84 0,0 0 0,0 0 0,0 0 0,0 0 0,0 0 0,-1 0 0,1 0 0,0 0 0,0 0 0,-1 0 0,1 0 0,-1 0 0,1 1 0,-1-1 0,0 0 0,1 0 0,-1 0 0,0 1 0,1-1 0,-2-1 0,1 2 0,0 0 0,0 0 0,1 0 0,-1 0 0,0 0 0,0 0 0,1 0 0,-1 0 0,0 0 0,1 0 0,-1 1 0,0-1 0,0 0 0,1 1 0,-1-1 0,0 0 0,1 1 0,-1-1 0,1 0 0,-1 1 0,0 0 0,-6 6 0,0 0 0,0 1 0,-7 12 0,4-7 0,-17 16 0,-1-1 0,-1-1 0,-1-1 0,-1-2 0,-2-1 0,0-2 0,-1-1 0,-1-2 0,-1-1 0,-1-2 0,0-1 0,0-2 0,-68 12 0,32-13 0,1-3 0,-2-3 0,1-4 0,0-3 0,0-3 0,-111-21 0,-22-15 0,-181-30 0,307 63 0,0 3 0,-153 12 0,-160 42 0,196-20 0,35-6 0,-96 12 0,252-34 0,-4 0 0,-1 0 0,0-1 0,0 0 0,0 0 0,-15-3 0,24 2 0,0 1 0,-1-1 0,1 0 0,0 0 0,0 0 0,-1 0 0,1 0 0,0 0 0,0-1 0,0 1 0,0-1 0,1 1 0,-1-1 0,0 0 0,1 1 0,-1-1 0,1 0 0,-1 0 0,1 0 0,0 0 0,0-1 0,0 1 0,0 0 0,0 0 0,1-1 0,-1 1 0,1 0 0,-1-1 0,1 1 0,0-3 0,-1-24 0,1 0 0,2 0 0,6-33 0,23-89 0,-16 84 0,24-107 0,69-361 0,-105 522 0,10-97 0,-12 101 0,-1 0 0,0-1 0,-1 1 0,0 0 0,0-1 0,-1 1 0,0 0 0,-1 0 0,-5-12 0,7 20 0,1 0 0,0 0 0,-1-1 0,0 1 0,1 0 0,-1 0 0,0 0 0,1 0 0,-1 0 0,0 1 0,0-1 0,0 0 0,0 0 0,0 0 0,0 1 0,0-1 0,0 0 0,0 1 0,0-1 0,0 1 0,0 0 0,0-1 0,-1 1 0,1 0 0,0 0 0,0-1 0,0 1 0,-1 0 0,1 0 0,0 0 0,0 0 0,0 1 0,-1-1 0,1 0 0,0 1 0,0-1 0,0 0 0,0 1 0,-1-1 0,-1 2 0,-4 3 0,0 0 0,0 1 0,1-1 0,-12 14 0,1-2 0,-6 0 0,-1 0 0,-1-2 0,0 0 0,-1-2 0,0-1 0,-1-1 0,-1-1 0,1-1 0,-1-2 0,-1-1 0,-29 3 0,-43 1 0,-181-7 0,238-4 0,-198-1 0,-247-11 0,376-2 0,-8-1 0,88 19 120,33-3-148,-1 0 1,1 0-1,-1 1 1,1-1-1,-1 0 1,1 0-1,-1 1 1,1-1-1,0 0 1,-1 1-1,1-1 1,-1 0-1,1 1 1,0-1-1,-1 1 1,1-1-1,0 0 1,0 1-1,-1-1 1,1 1-1,0-1 1,0 1-1,0-1 1,-1 1-1,1-1 1,0 1-1,0-1 1,0 1-1,0 0 1,0-1-1,0 1 1,0-1-1,0 1 1,0-1-1,0 1 1,1-1-1,-1 1 1,0-1-1,0 1 1,0-1-1,1 1 1,-1-1-1,0 1 1,0-1-1,1 0 1,-1 1-1,0-1 1,1 1-1,-1-1 1,1 0-1,-1 1 1,1-1-1,0 1 1,6 7-6799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47.3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0 411 24575,'0'17'0,"1"5"0,1 0 0,1 0 0,0 0 0,2 0 0,0-1 0,2 1 0,0-2 0,2 1 0,0-1 0,15 24 0,-18-35 0,0 0 0,1 0 0,0 0 0,1-1 0,0 0 0,0-1 0,1 0 0,0 0 0,17 10 0,-18-14 0,-1 1 0,2-1 0,-1 0 0,0-1 0,1 0 0,-1 0 0,1-1 0,-1 0 0,1-1 0,0 1 0,-1-2 0,1 1 0,16-4 0,-15 1 0,1 0 0,-1 0 0,0-1 0,0-1 0,0 0 0,0 0 0,-1-1 0,0 0 0,0 0 0,-1-1 0,0 0 0,0-1 0,0 0 0,-1 0 0,0-1 0,9-14 0,5-14 0,-2 0 0,-1-1 0,13-42 0,-5 16 0,128-254-1365,-98 216-5461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49.4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1191 203 24575,'-9'-6'0,"1"0"0,-1 0 0,0 1 0,0 0 0,0 1 0,-1 0 0,1 0 0,-1 1 0,0 0 0,0 1 0,-17-2 0,-6 1 0,1 2 0,-45 3 0,24 3 0,0 2 0,0 2 0,1 2 0,0 3 0,1 2 0,0 2 0,2 3 0,-56 31 0,74-35 0,1 2 0,0 0 0,2 3 0,1 0 0,0 1 0,2 2 0,1 1 0,1 0 0,1 2 0,1 1 0,2 0 0,1 2 0,-19 43 0,29-57 0,2 1 0,0 0 0,1 0 0,0 0 0,2 1 0,0 0 0,1-1 0,1 1 0,1 0 0,1 0 0,0 0 0,2 0 0,0-1 0,1 1 0,0-1 0,2 0 0,0 0 0,1-1 0,1 0 0,0 0 0,2 0 0,0-1 0,0-1 0,16 17 0,2 0 0,2-2 0,1-1 0,2-2 0,0-1 0,2-1 0,1-2 0,1-1 0,0-3 0,2 0 0,0-3 0,1-1 0,0-2 0,1-2 0,1-1 0,57 5 0,-61-14 0,-1-2 0,0-1 0,0-2 0,0-1 0,-1-2 0,1-2 0,-1-1 0,-1-1 0,0-3 0,-1 0 0,48-30 0,-9-1 0,-2-4 0,-3-2 0,117-115 0,-159 141 0,0-1 0,-2-2 0,-1 0 0,-2-2 0,20-33 0,-33 49 0,-2 0 0,0-1 0,0 1 0,-1-1 0,-1 0 0,-1 0 0,0-1 0,-1 1 0,0-1 0,-1 1 0,-1-1 0,-1 0 0,0 1 0,-5-22 0,0 14 0,-1 1 0,-1 0 0,-1 1 0,-1 0 0,-1 0 0,0 1 0,-2 1 0,0 0 0,-2 1 0,0 0 0,-28-26 0,-11-3 0,-2 1 0,-87-54 0,93 67 0,-1 3 0,-2 1 0,-57-21 0,101 47-1365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1.2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1 259 24575,'60'36'0,"3"-2"0,95 36 0,-139-62 0,0 0 0,0-2 0,0 0 0,32 5 0,-46-10 0,0-1 0,0 0 0,0 0 0,0 0 0,0 0 0,0-1 0,0 0 0,0 0 0,0 0 0,0 0 0,0-1 0,0 0 0,-1 0 0,1 0 0,-1-1 0,0 0 0,1 1 0,-1-1 0,0-1 0,-1 1 0,1-1 0,-1 1 0,6-9 0,5-12 0,-1 0 0,-1-1 0,-1 0 0,14-53 0,3-5 0,2 14-1365,-2 9-5461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2.7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1097 173 24575,'0'-2'0,"-1"0"0,0-1 0,0 1 0,0 0 0,0 0 0,0 0 0,-1 0 0,1-1 0,-4-2 0,0-2 0,-2-4 0,-1 0 0,0 1 0,-1 0 0,0 0 0,-1 1 0,0 0 0,0 1 0,0 0 0,-1 1 0,-1 0 0,1 1 0,-1 0 0,0 1 0,0 0 0,-14-3 0,10 4 0,0 1 0,1 1 0,-1 1 0,0 0 0,0 1 0,0 1 0,0 1 0,0 0 0,0 0 0,1 2 0,-1 0 0,-18 8 0,1 2 0,1 2 0,0 1 0,1 1 0,2 2 0,-54 45 0,30-15 0,-91 107 0,115-119 0,0 1 0,3 1 0,1 1 0,3 1 0,1 1 0,1 1 0,-18 66 0,30-79 0,1-1 0,2 1 0,0 0 0,2 0 0,2 0 0,1 1 0,1-1 0,1 0 0,2 0 0,2 0 0,0 0 0,16 42 0,-13-54 0,0 1 0,1-1 0,1-1 0,1 0 0,1-1 0,0 0 0,1-1 0,1 0 0,1-1 0,0-1 0,1 0 0,0-2 0,1 1 0,0-2 0,36 16 0,-18-11 0,2-2 0,0-1 0,0-2 0,1-2 0,0-1 0,1-3 0,66 3 0,-66-10 0,0-1 0,0-1 0,0-3 0,0-1 0,-1-2 0,-1-2 0,0-1 0,0-2 0,-2-1 0,39-24 0,36-29 0,177-145 0,-279 207 0,40-33 0,-2-1 0,-2-3 0,77-96 0,-99 109 0,-1-2 0,-2-1 0,-1 0 0,-2-1 0,-2-1 0,0-1 0,13-57 0,-25 82 0,-1-1 0,0 0 0,-1 1 0,0-1 0,-1 0 0,-1 1 0,0-1 0,-1 0 0,0 1 0,-6-20 0,3 17 0,-1 1 0,-1 0 0,0 0 0,-1 0 0,-1 1 0,0 0 0,-1 1 0,-12-14 0,-2 2 0,-1 1 0,-1 1 0,-1 1 0,-1 2 0,-1 1 0,0 1 0,-1 1 0,-1 2 0,-49-17 0,58 24 0,0 1 0,0 1 0,0 1 0,-1 1 0,0 0 0,0 2 0,0 1 0,1 1 0,-1 0 0,0 2 0,0 1 0,1 1 0,0 0 0,-42 18 0,45-11-1365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2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50 5065 0 0,'-2'-10'566'0'0,"-18"-29"8937"0"0,20 39-9330 0 0,0 1-1 0 0,0-1 1 0 0,-1 1-1 0 0,1-1 1 0 0,0 1 0 0 0,0-1-1 0 0,0 0 1 0 0,0 1-1 0 0,-1-1 1 0 0,1 1-1 0 0,0-1 1 0 0,0 1-1 0 0,0-1 1 0 0,0 1 0 0 0,0-1-1 0 0,0 1 1 0 0,0-1-1 0 0,0 1 1 0 0,1-1-1 0 0,-1 1 1 0 0,0 0-1 0 0,0 22 765 0 0,5 33-263 0 0,3 0-1 0 0,23 83 1 0 0,-17-80-547 0 0,-13-58-128 0 0,43 166 72 0 0,-36-141-717 0 0,2-1 0 0 0,0-1 0 0 0,2 1 0 0 0,21 32 0 0 0,-7-24-6222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4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48 384 24575,'-4'3'0,"0"1"0,0-1 0,0 1 0,0-1 0,0 0 0,-1-1 0,0 1 0,-4 1 0,4-5 0,8-6 0,7-6 0,-4 8 0,0 1 0,0 0 0,1 1 0,-1 0 0,1 0 0,0 0 0,0 1 0,0 0 0,0 0 0,0 1 0,1-1 0,-1 2 0,0-1 0,1 1 0,9 1 0,8 1 0,-1 1 0,1 2 0,30 9 0,-10 1 0,68 33 0,-73-29 0,1-2 0,50 14 0,-81-28 0,0-1 0,0-1 0,0 0 0,0 0 0,0-1 0,0 0 0,1-1 0,-1 0 0,0 0 0,0-1 0,14-5 0,-10 1 0,-1 0 0,0 0 0,-1-1 0,1 0 0,-1-1 0,-1-1 0,14-12 0,8-13 0,-2-1 0,-2-1 0,46-75 0,-64 95 0,14-22-113,0 0-304,-1-1-1,23-51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7.0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1 456 24575,'28'2'0,"326"42"0,-345-42 0,0-1 0,-1 0 0,1 0 0,0-1 0,0 0 0,0-1 0,12-2 0,-17 2 0,0 0 0,1-1 0,-1 0 0,0 0 0,-1 0 0,1 0 0,0-1 0,-1 0 0,1 1 0,-1-1 0,0 0 0,0-1 0,0 1 0,0 0 0,-1-1 0,1 0 0,1-4 0,16-29 0,24-67 0,-12 24 0,19-35-1365,3 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6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1053 343 24575,'-4'1'0,"0"1"0,0-1 0,0 0 0,0 0 0,0-1 0,0 1 0,-8-1 0,-14 3 0,-47 12 0,0 4 0,2 2 0,0 4 0,-105 53 0,130-54 0,1 2 0,0 3 0,3 1 0,0 2 0,2 1 0,2 3 0,-49 57 0,70-72 0,2 0 0,0 1 0,1 1 0,2 0 0,0 1 0,2 0 0,0 0 0,2 1 0,-10 47 0,15-49 0,1 1 0,1 0 0,0-1 0,2 1 0,1-1 0,1 1 0,1-1 0,1 0 0,1 0 0,0-1 0,13 27 0,1-7 0,1 0 0,2-2 0,2-1 0,2-1 0,1-1 0,2-1 0,47 43 0,-47-51 0,2-1 0,1-2 0,1-1 0,1-2 0,1-1 0,1-2 0,0-1 0,60 18 0,-72-29 0,0 0 0,0-2 0,1-1 0,0-1 0,0-2 0,-1 0 0,1-1 0,0-2 0,0-1 0,-1-1 0,1-1 0,-1-1 0,0-1 0,-1-1 0,1-2 0,-2 0 0,0-1 0,0-2 0,-1 0 0,35-28 0,-14 4 0,-1-2 0,-2-3 0,-2 0 0,-1-3 0,-3-1 0,50-89 0,-39 50 0,-4-2 0,-3-2 0,31-115 0,-48 130 0,-4 0 0,15-148 0,-29 186 0,-2-1 0,-2 1 0,-1-1 0,-2 1 0,-1 0 0,-2 0 0,-2 1 0,-15-44 0,15 59 0,-1 1 0,-1-1 0,-1 2 0,0-1 0,-1 2 0,-1 0 0,-1 0 0,0 2 0,-1 0 0,-1 0 0,0 2 0,-1 0 0,0 1 0,-1 0 0,-32-13 0,47 24-151,1-1-1,0 1 0,-1-1 0,0 1 1,1 0-1,-1 1 0,0-1 1,-6 0-1,3 3-6674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5:58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825 65 24575,'-22'1'0,"0"1"0,0 1 0,0 2 0,0 0 0,1 1 0,0 1 0,0 1 0,1 0 0,0 2 0,-30 19 0,-14 14 0,-96 85 0,158-126 0,-54 47 0,-78 86 0,116-114 0,0 1 0,2 1 0,1 0 0,0 1 0,2 1 0,0 0 0,-11 37 0,20-50 0,1 1 0,1 0 0,0-1 0,1 1 0,0 0 0,1 0 0,0 0 0,1 0 0,1 0 0,2 12 0,1-7 0,0-1 0,2 0 0,-1 0 0,2-1 0,0 0 0,16 23 0,-2-10 0,1-1 0,1-1 0,1 0 0,2-3 0,0 0 0,49 32 0,-42-35 0,0-2 0,2-1 0,0-1 0,1-3 0,1-1 0,0-1 0,1-2 0,-1-2 0,71 5 0,-43-10 0,0-3 0,0-2 0,-1-4 0,1-2 0,71-19 0,-97 17 0,-1-1 0,0-2 0,0-2 0,-2-1 0,0-2 0,0-2 0,61-45 0,-81 52 0,-1 0 0,-1-1 0,-1-1 0,0 0 0,-1-2 0,0 1 0,-1-1 0,-1-1 0,-1 0 0,-1 0 0,0-1 0,-1-1 0,-1 1 0,-1-1 0,-1 0 0,-1-1 0,3-28 0,-5 21 0,-2 1 0,-1-1 0,-1 0 0,-1 0 0,-1 1 0,-2 0 0,-1 0 0,-1 0 0,-17-38 0,11 35 0,-3 0 0,0 1 0,-1 1 0,-2 1 0,-1 0 0,-1 2 0,-32-29 0,19 24 0,-1 1 0,-1 2 0,-1 2 0,-2 1 0,0 2 0,-2 2 0,0 2 0,-1 1 0,0 3 0,-2 1 0,-81-12 0,74 20 0,0 2 0,0 3 0,0 2 0,0 2 0,0 2 0,1 3 0,0 2 0,1 2 0,-76 30 0,120-40-100,0-1-80,1 0-1,-1 1 0,0-1 0,1 1 1,0 1-1,-8 5 0,8-2-6645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6:57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1475 279 24575,'-37'-19'0,"4"1"0,-47-16 0,1 8 0,0 3 0,-2 3 0,0 5 0,-160-11 0,209 25 0,1 2 0,-1 1 0,1 2 0,-1 0 0,1 3 0,0 0 0,1 2 0,0 1 0,0 2 0,1 1 0,1 1 0,0 1 0,1 2 0,0 0 0,2 2 0,0 1 0,1 1 0,1 1 0,2 1 0,0 1 0,1 1 0,1 0 0,2 2 0,0 0 0,2 1 0,1 0 0,-13 38 0,16-29 0,0 1 0,3 0 0,1 1 0,2-1 0,2 2 0,2 60 0,2-65 0,3 0 0,1-1 0,1 1 0,2-1 0,1-1 0,2 0 0,24 52 0,-27-70 0,0-1 0,2 1 0,-1-1 0,2-1 0,0 0 0,0-1 0,1 0 0,1 0 0,0-1 0,22 14 0,-16-14 0,-1-1 0,2-1 0,-1-1 0,1-1 0,0-1 0,1 0 0,35 4 0,-16-6 0,0-3 0,0-1 0,0-1 0,1-3 0,-2-1 0,1-2 0,-1-2 0,58-21 0,-43 11 0,-1-3 0,-2-3 0,0-1 0,47-34 0,-65 36 0,-1 0 0,-1-3 0,-1 0 0,-1-2 0,-2-1 0,35-49 0,-15 6 0,-2-2 0,-4-1 0,-4-3 0,37-110 0,-66 165 0,-1 0 0,-1-1 0,-1 1 0,-1-1 0,-1-1 0,-2 1 0,-1-31 0,-1 44 0,-1 0 0,0 0 0,-1 0 0,0 0 0,0 1 0,-2-1 0,1 1 0,-1 0 0,-1 1 0,0-1 0,0 1 0,-1 0 0,-1 0 0,0 1 0,0 0 0,0 1 0,-12-9 0,4 5 11,0 1 0,-1 1 0,-1 0 0,1 1 0,-2 1 0,1 1-1,-1 1 1,0 0 0,0 1 0,-26-2 0,13 3-259,0 3 1,0 0-1,0 2 1,0 1-1,-49 10 1,-7 8-6579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6:59.7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156 877 24575,'-14'1'0,"-1"-1"0,1 2 0,-1 0 0,1 1 0,-1 0 0,1 1 0,0 1 0,-20 9 0,34-14 0,-1 1 0,1-1 0,0 0 0,-1 0 0,1 0 0,-1 1 0,1-1 0,0 0 0,-1 1 0,1-1 0,0 0 0,0 0 0,-1 1 0,1-1 0,0 1 0,0-1 0,-1 0 0,1 1 0,0-1 0,0 1 0,0-1 0,0 0 0,0 1 0,0-1 0,0 1 0,-1-1 0,1 1 0,0-1 0,0 0 0,1 1 0,-1-1 0,0 1 0,11 12 0,29 9 0,-31-18 0,86 53 0,96 75 0,-39-25 0,-147-102 0,1-2 0,0 1 0,0-1 0,0 0 0,0 0 0,10 2 0,-13-4 0,-1-1 0,0 0 0,1 0 0,-1 0 0,0 0 0,1 0 0,-1 0 0,0 0 0,1-1 0,-1 0 0,0 1 0,1-1 0,-1 0 0,0 0 0,0 0 0,0 0 0,0 0 0,0-1 0,0 1 0,0-1 0,-1 1 0,4-4 0,134-150 0,295-295 0,-138 139 0,-104 128 0,-149 147 0,3 1 0,82-47 0,-120 78-100,-7 3 3,1 0 0,0 0-1,-1 0 1,1 0 0,-1 0-1,1 0 1,0 1 0,0-1-1,-1 1 1,1-1 0,0 1-1,3 0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05.9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 24575,'0'0'0,"0"0"0,0 0 0,20-2 0,-18 2 0,1 0 0,0 1 0,0-1 0,-1 1 0,1-1 0,0 1 0,0 0 0,-1 0 0,1 0 0,-1 0 0,1 1 0,-1-1 0,1 1 0,-1-1 0,0 1 0,0 0 0,0 0 0,0 0 0,0 0 0,0 0 0,-1 1 0,1-1 0,-1 0 0,1 1 0,-1-1 0,0 1 0,0-1 0,1 5 0,4 9 0,-1 0 0,-1 0 0,3 24 0,-7-40 0,12 100 0,-3 118 0,-6-110 0,-1 292 0,9 149 0,9-383 0,62 248 0,-5-43 0,-70-331 0,-2-1 0,1 69 0,-8-99-1365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06.8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59 24575,'3'1'0,"0"0"0,0-1 0,0 1 0,0-1 0,0 0 0,0 1 0,0-1 0,0-1 0,4 1 0,10-1 0,1140 109 0,-1020-92 0,384 49-125,315 35-460,-1-36 580,-675-58-1,242-24 1,-324 9 27,1-4-1,-1-4 1,-1-3 0,-1-3-1,74-34 1,-47 6 177,-2-4-1,98-71 1,-192 121-199,1 1 0,0 0 0,0 0 0,0 1 0,13-3 0,-17 5 0,0 0 0,1 0 0,-1 0 0,0 1 0,0-1 0,1 1 0,-1 0 0,0 1 0,1-1 0,-1 1 0,0 0 0,8 2 0,-10-2 0,-1 0 0,0 0 0,0 0 0,0 0 0,0 0 0,0 0 0,0 1 0,0-1 0,0 0 0,0 1 0,0-1 0,-1 1 0,1-1 0,0 1 0,-1-1 0,0 1 0,1-1 0,-1 1 0,0 0 0,0-1 0,0 1 0,0-1 0,0 1 0,0-1 0,0 1 0,0 0 0,-1-1 0,1 1 0,-1 1 0,-17 48 0,17-48 0,-11 25 0,3-10 0,1 1 0,-5 20 0,14-36-1365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08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5236 0 24575,'0'0'0,"0"2"0,-16 71 0,-11 122 0,11 81 0,13-198 0,-11 1688 0,13-1739 0,0-20 0,1 0 0,-1-1 0,2 1 0,-1 0 0,1 0 0,0 0 0,0-1 0,0 1 0,1 0 0,3 7 0,-3-13 0,0 1 0,-1 0 0,1 0 0,0-1 0,0 1 0,1-1 0,-1 0 0,0 1 0,3 0 0,14 9 0,-17-9 0,-1-1 0,1 1 0,0 0 0,-1 0 0,1 0 0,-1 0 0,1 0 0,-1 0 0,0 0 0,0 1 0,0-1 0,0 0 0,0 1 0,-1-1 0,1 3 0,-1-4 0,0 0 0,0 0 0,-1 0 0,1 0 0,-1 0 0,1 0 0,-1 0 0,1 0 0,-1 0 0,1 0 0,-1 0 0,0 0 0,1-1 0,-1 1 0,0 0 0,0 0 0,0-1 0,1 1 0,-1-1 0,0 1 0,0-1 0,0 1 0,0-1 0,0 1 0,0-1 0,0 0 0,0 1 0,0-1 0,-1 0 0,1 0 0,0 0 0,0 0 0,0 0 0,0 0 0,0 0 0,-2-1 0,-26 1 0,0-3 0,0 0 0,1-1 0,-36-11 0,4 1 0,-128-18 0,-291-14 0,-192 37 0,633 9 0,-2020 126-884,1871-101 885,-205 22-29,0-30 19,329-20 196,0-2-1,-89-19 0,112 14-114,0-1 1,0-2-1,1-2 0,-60-32 0,80 33 37,19 13-145,0 1 1,0-1 0,0 1 0,0-1 0,0 1 0,0-1 0,0 1 0,0-1 0,0 1 0,0-1 0,0 1 0,0-1-1,0 1 1,1 0 0,-1-1 0,0 1 0,0-1 0,0 1 0,1-1 0,-1 1 0,0 0 0,1-1 0,-1 1-1,0 0 1,1-1 0,-1 1 0,0 0 0,1 0 0,-1-1 0,0 1 0,1 0 0,-1 0 0,1-1 0,-1 1 0,1 0-1,-1 0 1,1 0 0,-1 0 0,1 0 0,-1 0 0,1 0 0,19-7-6791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08.8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1 24575,'-4'17'0,"-60"606"0,51-430 0,-4 141 0,17-236 0,17 137 0,-10-201-1365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2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4145 0 0,'-4'1'254'0'0,"1"1"-1"0"0,-1 0 1 0 0,1-1 0 0 0,0 1 0 0 0,0 0-1 0 0,0 1 1 0 0,0-1 0 0 0,0 0 0 0 0,0 1 0 0 0,1 0-1 0 0,-1 0 1 0 0,1-1 0 0 0,0 1 0 0 0,0 1-1 0 0,0-1 1 0 0,0 0 0 0 0,0 0 0 0 0,1 1-1 0 0,0-1 1 0 0,-2 8 0 0 0,-3 7 548 0 0,1 0 1 0 0,-5 32-1 0 0,9-44-689 0 0,0-1-1 0 0,1 0 0 0 0,0 1 1 0 0,0-1-1 0 0,0 1 0 0 0,1-1 1 0 0,0 1-1 0 0,0-1 0 0 0,2 8 1 0 0,-2-12-109 0 0,-1 0-1 0 0,1 0 1 0 0,-1 0 0 0 0,1 0 0 0 0,-1 0 0 0 0,1-1-1 0 0,-1 1 1 0 0,1 0 0 0 0,0 0 0 0 0,0 0-1 0 0,-1-1 1 0 0,1 1 0 0 0,0 0 0 0 0,0-1 0 0 0,0 1-1 0 0,0-1 1 0 0,0 1 0 0 0,0-1 0 0 0,0 1 0 0 0,2 0-1 0 0,-2-1-49 0 0,1 0 0 0 0,0 0-1 0 0,0-1 1 0 0,0 1-1 0 0,0 0 1 0 0,0-1 0 0 0,-1 1-1 0 0,1-1 1 0 0,0 1 0 0 0,0-1-1 0 0,-1 0 1 0 0,1 0-1 0 0,0 0 1 0 0,-1 0 0 0 0,1 0-1 0 0,1-2 1 0 0,5-3-394 0 0,0-1-1 0 0,-1 0 1 0 0,0 0 0 0 0,0-1 0 0 0,-1 0-1 0 0,0 0 1 0 0,6-12 0 0 0,30-66-1721 0 0,-17 31 2691 0 0,-19 96 4346 0 0,-3-4-2970 0 0,13 68 1 0 0,-13-93-2033 0 0,0-1 0 0 0,1 0 0 0 0,0 0 1 0 0,0-1-1 0 0,1 1 0 0 0,1-1 0 0 0,0 0 1 0 0,0-1-1 0 0,1 1 0 0 0,10 11 0 0 0,-3-8-5080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10.1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24575,'18'13'0,"-7"-4"0,16 8 0,1-1 0,0-2 0,1 0 0,1-2 0,0-2 0,55 13 0,-2-7 0,114 6 0,471-14 0,3-51 0,-270 13 0,557-11 0,-1 69 0,-575-4 0,-376-24 0,0 1 0,0-1 0,0 2 0,0-1 0,0 0 0,-1 1 0,1 0 0,0 1 0,-1-1 0,0 1 0,1 0 0,4 4 0,-5-4 0,0-1 0,0 0 0,0 0 0,0 0 0,0-1 0,1 0 0,-1 0 0,0 0 0,1 0 0,-1-1 0,1 0 0,-1 0 0,0-1 0,1 1 0,-1-1 0,1 0 0,-1-1 0,0 1 0,0-1 0,10-5 0,-15 7 0,-1 0 0,1 0 0,0 0 0,0 0 0,0 0 0,0 0 0,-1 0 0,1 0 0,0 0 0,0 0 0,0 0 0,0 0 0,0 0 0,-1 0 0,1 0 0,0-1 0,0 1 0,0 0 0,0 0 0,0 0 0,0 0 0,0 0 0,0 0 0,-1-1 0,1 1 0,0 0 0,0 0 0,0 0 0,0 0 0,0-1 0,0 1 0,0 0 0,0 0 0,0 0 0,0 0 0,0-1 0,0 1 0,0 0 0,0 0 0,0 0 0,0 0 0,0 0 0,0-1 0,0 1 0,0 0 0,0 0 0,1 0 0,-1 0 0,0-1 0,0 1 0,0 0 0,0 0 0,0 0 0,0 0 0,0 0 0,0 0 0,1 0 0,-1-1 0,0 1 0,0 0 0,0 0 0,0 0 0,1 0 0,-2 0 0,0 0 0,1 0 0,-1 0 0,0 0 0,1 0 0,-1 1 0,0-1 0,1 0 0,-1 0 0,1 0 0,-1 1 0,0-1 0,1 0 0,-1 1 0,1-1 0,-1 1 0,1-1 0,-1 0 0,1 1 0,-1-1 0,1 1 0,0-1 0,-1 1 0,1 0 0,0-1 0,-1 1 0,-1 7 0,1 0 0,0 0 0,0-1 0,1 1 0,-1 0 0,2 0 0,-1 0 0,1 0 0,3 11 0,0 8 0,31 420 0,-10-93 0,24-4 0,-36-305 0,-9-35 0,-9-30 0,3 14 0,-1-1 0,1 1 0,-1-1 0,-1 1 0,1 0 0,-1 0 0,0 0 0,-1 1 0,1-1 0,-1 1 0,0 0 0,0 0 0,-1 1 0,1 0 0,-1 0 0,0 0 0,0 0 0,-1 1 0,1 0 0,-12-3 0,-10-2 0,0 1 0,0 1 0,-52-2 0,71 7 0,-650-25 0,465 23 0,-731 7 0,-1 26 0,291-7 0,475-18 0,-205-20 0,310 8 0,0-1 0,0-4 0,1-1 0,0-3 0,2-2 0,0-2 0,-66-37 0,92 42 0,-80-41 0,95 52 0,-1-1 0,1 2 0,-1-1 0,0 2 0,0 0 0,0 0 0,-20 0 0,18 4-1365,3 1-5461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11.0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261 41 24575,'0'0'0,"0"0"0,-2-2 0,-1-2 0,-1 0 0,0-1 0,0 1 0,0 0 0,0 1 0,-1-1 0,-7-4 0,10 8 0,1-1 0,-1 1 0,1-1 0,-1 1 0,1 0 0,-1-1 0,1 1 0,0 0 0,-1 0 0,1 0 0,-1 0 0,1 0 0,-1 1 0,1-1 0,-1 0 0,1 1 0,-1-1 0,1 1 0,0-1 0,-1 1 0,1 0 0,0 0 0,-1-1 0,1 1 0,0 0 0,0 0 0,0 0 0,0 0 0,0 0 0,0 1 0,0-1 0,0 0 0,0 0 0,1 1 0,-1-1 0,0 2 0,-11 22 0,1 0 0,1 0 0,2 1 0,-11 51 0,10-38 0,-74 372 0,73-339 0,4 0 0,3 0 0,11 130 0,-7-186-195,1 1 0,1-1 0,1-1 0,0 1 0,1 0 0,11 25 0,-4-22-6631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12.1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520 257 24575,'16'1'0,"571"-2"0,-400-2 0,499-25 0,-540 13 0,0-6 0,237-67 0,-268 50 0,85-23 0,-199 61 0,1-1 0,0 1 0,-1-1 0,1 1 0,0 0 0,0-1 0,0 1 0,-1 0 0,1 0 0,0 0 0,0 1 0,0-1 0,-1 0 0,1 1 0,0-1 0,-1 1 0,1-1 0,0 1 0,-1 0 0,1 0 0,2 1 0,-2 1 0,-1-1 0,0 1 0,0-1 0,0 1 0,0-1 0,0 1 0,-1-1 0,1 1 0,-1 0 0,1-1 0,-1 1 0,0 0 0,-1 4 0,2 22 0,2-1 0,0 0 0,2 0 0,12 40 0,46 107 0,-40-120 0,-4 0 0,24 100 0,-41-141 0,0 0 0,-1 0 0,0 0 0,-1 1 0,0-1 0,-2 0 0,-2 15 0,2-20 0,-1 0 0,0-1 0,0 0 0,-1 1 0,0-2 0,-1 1 0,1 0 0,-1-1 0,-1 0 0,0 0 0,0 0 0,-9 7 0,-132 109 0,147-123 0,1 0 0,-1 0 0,1-1 0,-1 1 0,1 0 0,-1 0 0,1-1 0,-1 1 0,0 0 0,1-1 0,-1 1 0,0-1 0,1 1 0,-1 0 0,0-1 0,1 1 0,-1-1 0,0 1 0,0-1 0,1 1 0,-1-1 0,0 1 0,0-1 0,0 1 0,0-1 0,0 1 0,0-1 0,0 1 0,0-1 0,0 0 0,0 1 0,0-1 0,0 1 0,0-1 0,0 1 0,0-1 0,-1 0 0,0 0 0,0 0 0,-1 0 0,1 1 0,-1-1 0,1 0 0,-1 0 0,1 1 0,-1-1 0,1 1 0,-1-1 0,0 1 0,-1-1 0,-55-3 0,56 4 0,-656 33 0,121 0 0,-50-50 0,244 2 0,224 16 0,0 5 0,0 5 0,1 5 0,-139 38 0,250-52-227,-1 0-1,1 0 1,0 1-1,0 0 1,-11 6-1,4 2-6598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12.9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0 417 24575,'1'-14'0,"0"-147"0,5-80 0,4 393 0,67 627 0,-8-139 0,-63-408 0,-8-189 0,-2-1 0,-2 1 0,-16 56 0,21-96 0,0 0 0,0 0 0,0 0 0,1 0 0,-1 0 0,1 1 0,0-1 0,0 0 0,0 0 0,0 0 0,1 5 0,0-7 0,0 0 0,0 0 0,-1 0 0,1 0 0,0 0 0,0-1 0,0 1 0,0 0 0,0 0 0,0-1 0,0 1 0,1-1 0,-1 1 0,0-1 0,0 1 0,0-1 0,1 0 0,-1 1 0,0-1 0,0 0 0,1 0 0,-1 0 0,0 0 0,0 0 0,1 0 0,-1-1 0,0 1 0,0 0 0,0-1 0,3 0 0,5-1-151,-1 0-1,1-1 0,0 0 0,-1-1 1,0 0-1,0 0 0,0-1 1,8-5-1,13-11-6674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47:14.1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28 166 24575,'17'-7'0,"0"0"0,1 2 0,0 0 0,30-4 0,-12 2 0,270-47 0,390-18 0,314 74 0,-976 0 0,186 16 0,-183-12 0,1 0 0,-1 3 0,60 21 0,-93-28 0,0-1 0,0 1 0,0 0 0,0 1 0,0-1 0,-1 1 0,1 0 0,3 4 0,-6-7 0,-1 0 0,1 1 0,-1-1 0,0 1 0,1-1 0,-1 1 0,0-1 0,0 1 0,0-1 0,1 1 0,-1-1 0,0 1 0,0-1 0,0 1 0,0 0 0,0-1 0,0 1 0,0-1 0,0 1 0,0-1 0,0 1 0,0 0 0,0-1 0,0 1 0,-1 0 0,0 0 0,0 0 0,0 0 0,0 1 0,0-1 0,0-1 0,0 1 0,0 0 0,-1 0 0,1 0 0,0-1 0,-1 1 0,1 0 0,0-1 0,-3 1 0,-14 4 0,0-1 0,0-1 0,-31 1 0,36-4 0,0 0 0,-1 2 0,1-1 0,0 2 0,0 0 0,0 0 0,1 1 0,-24 12 0,31-13 0,0 1 0,1 0 0,0 0 0,0 0 0,0 1 0,0-1 0,1 1 0,0 0 0,0 0 0,0 0 0,0 0 0,1 1 0,0-1 0,-3 10 0,0 8 0,0 1 0,-2 28 0,6-45 0,-7 92 0,9 191 0,36 102 0,-19-234 0,-12-95 0,80 853 0,-84-889 0,0-14 0,-1-1 0,0 1 0,-1 0 0,-1-1 0,-2 18 0,0-31 0,-1-7 0,-7-19 0,5 13 0,-2-2 0,-1 0 0,0 1 0,-1 0 0,-1 1 0,0 0 0,-1 1 0,-1 0 0,0 1 0,0 0 0,-25-16 0,12 12 0,0 1 0,-1 1 0,0 1 0,-1 1 0,-44-11 0,0 6 0,0 4 0,-1 2 0,0 4 0,-83 2 0,-298 31 0,399-22 0,-209 16 0,-386 41 0,617-57 0,6-2 0,0 2 0,0 1 0,1 1 0,0 1 0,-47 19 0,71-25 11,0 0 0,1 0 0,-1 0 0,1 0 0,-1 0 0,0 0-1,1 0 1,0 1 0,-1-1 0,-1 3 0,3-4-46,0 1 1,0-1-1,0 1 1,0-1-1,0 1 1,0-1-1,0 1 1,-1-1-1,2 1 1,-1-1-1,0 1 1,0-1-1,0 0 0,0 1 1,0-1-1,0 1 1,0-1-1,1 1 1,-1-1-1,0 0 1,0 1-1,0-1 1,1 1-1,-1-1 1,0 0-1,1 1 1,-1-1-1,0 0 0,1 1 1,-1-1-1,0 0 1,1 0-1,-1 1 1,1-1-1,-1 0 1,1 0-1,-1 0 1,0 0-1,1 1 1,-1-1-1,1 0 0,0 0 1,11 4-6792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50:01.1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47 185 24575,'0'0'0,"0"-3"0,-1-24 0,3-39 0,-2 59 0,1 0 0,0-1 0,0 1 0,1 0 0,0 0 0,1 0 0,-1 0 0,1 0 0,1 0 0,6-10 0,-10 54 0,-72 612 0,67-6 0,29 1 0,2 174 0,-44 289 0,1-457 0,16-417 0,11 1 0,10-1 0,65 302 0,-27-214 0,-35-172 0,81 273 0,17-45 0,-112-349 0,2-1 0,1 0 0,1-1 0,25 37 0,-25-55-1365,-7-1-5461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9674 0 0,'-4'2'240'0'0,"1"0"1"0"0,-1 1-1 0 0,1-1 0 0 0,0 1 0 0 0,0 0 1 0 0,0 0-1 0 0,0 0 0 0 0,1 1 0 0 0,-1-1 1 0 0,-3 6-1 0 0,-19 43 1159 0 0,16-31-1113 0 0,5-14-145 0 0,1 0 0 0 0,0 0 1 0 0,1 0-1 0 0,0 1 1 0 0,0-1-1 0 0,-2 12 0 0 0,4-17-125 0 0,0-1 0 0 0,0 0 0 0 0,0 0 0 0 0,0 0 0 0 0,0 0 0 0 0,1 0 0 0 0,-1 0 0 0 0,0 0 0 0 0,0 0 0 0 0,1 0 0 0 0,-1 0 0 0 0,1 1 0 0 0,-1-2 0 0 0,1 1 0 0 0,-1 0 0 0 0,1 0 0 0 0,-1 0 0 0 0,1 0 0 0 0,0 0 0 0 0,1 1 0 0 0,0-1-16 0 0,-1 0-1 0 0,1-1 1 0 0,0 1-1 0 0,0-1 0 0 0,-1 1 1 0 0,1-1-1 0 0,0 0 1 0 0,0 0-1 0 0,-1 0 0 0 0,1 0 1 0 0,0 0-1 0 0,0 0 1 0 0,-1 0-1 0 0,1 0 0 0 0,0-1 1 0 0,0 1-1 0 0,2-2 1 0 0,49-18-45 0 0,13-5 150 0 0,-61 24-105 0 0,0 0 0 0 0,0 0 1 0 0,0 0-1 0 0,0 0 0 0 0,0 1 0 0 0,1 0 0 0 0,-1 0 1 0 0,0 0-1 0 0,0 1 0 0 0,8 1 0 0 0,-11-1 0 0 0,-1 0-1 0 0,1 0 1 0 0,0-1-1 0 0,-1 1 1 0 0,1 1-1 0 0,-1-1 1 0 0,1 0-1 0 0,-1 0 1 0 0,1 1-1 0 0,-1-1 1 0 0,0 0-1 0 0,1 1 0 0 0,-1-1 1 0 0,0 1-1 0 0,0 0 1 0 0,0-1-1 0 0,-1 1 1 0 0,1 0-1 0 0,0 0 1 0 0,0 0-1 0 0,-1-1 1 0 0,0 1-1 0 0,1 0 1 0 0,-1 0-1 0 0,0 0 1 0 0,0 0-1 0 0,0 0 1 0 0,0 0-1 0 0,0 0 1 0 0,0 0-1 0 0,0-1 1 0 0,-1 1-1 0 0,1 0 0 0 0,-1 2 1 0 0,-2 9-65 0 0,-1 1 1 0 0,0-1-1 0 0,-9 19 0 0 0,11-27 22 0 0,-9 18-393 0 0,-20 32-1 0 0,11-24-3536 0 0,8-13-423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17:29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79 1840 0 0,'-4'-7'5395'0'0,"18"15"-3792"0"0,24 21 57 0 0,45 61 1157 0 0,6 7-1709 0 0,-13-31-936 0 0,-76-66-173 0 0,0 0 0 0 0,0 0 0 0 0,0 1 0 0 0,1-1 0 0 0,-1 0 0 0 0,0 0-1 0 0,0 0 1 0 0,0 0 0 0 0,0 0 0 0 0,0 0 0 0 0,0 0 0 0 0,0 0 0 0 0,0 1 0 0 0,1-1 0 0 0,-1 0 0 0 0,0 0-1 0 0,0 0 1 0 0,0 0 0 0 0,0 0 0 0 0,0 0 0 0 0,1 0 0 0 0,-1 0 0 0 0,0 0 0 0 0,0 0 0 0 0,0 0 0 0 0,0 0 0 0 0,0 0-1 0 0,1 0 1 0 0,-1 0 0 0 0,0 0 0 0 0,0 0 0 0 0,0 0 0 0 0,0 0 0 0 0,0 0 0 0 0,1 0 0 0 0,-1 0 0 0 0,0 0-1 0 0,0 0 1 0 0,0 0 0 0 0,0-1 0 0 0,0 1 0 0 0,0 0 0 0 0,0 0 0 0 0,1 0 0 0 0,-1 0 0 0 0,0 0 0 0 0,0 0 0 0 0,0 0-1 0 0,0 0 1 0 0,0-1 0 0 0,0 1 0 0 0,-1-11-211 0 0,-10-18-351 0 0,9 24 435 0 0,-4-10 93 0 0,-38-122-336 0 0,41 124 346 0 0,0 0 1 0 0,1 0 0 0 0,0-1 0 0 0,1 1 0 0 0,1-1-1 0 0,0 1 1 0 0,1-1 0 0 0,4-19 0 0 0,-5 32 61 0 0,0 0 0 0 0,0 0 0 0 0,0 0 0 0 0,0-1 0 0 0,1 1 0 0 0,-1 0-1 0 0,0 0 1 0 0,1 0 0 0 0,-1 0 0 0 0,1 0 0 0 0,-1 0 0 0 0,1 0 0 0 0,0 0 0 0 0,-1 1 0 0 0,1-1 0 0 0,0 0 0 0 0,-1 0 0 0 0,1 0 0 0 0,0 1 0 0 0,0-1 0 0 0,0 0 0 0 0,0 1 0 0 0,0-1 0 0 0,0 1 0 0 0,0-1 0 0 0,0 1 0 0 0,0-1 0 0 0,0 1 0 0 0,0 0-1 0 0,0 0 1 0 0,0-1 0 0 0,0 1 0 0 0,0 0 0 0 0,0 0 0 0 0,1 0 0 0 0,-1 0 0 0 0,0 0 0 0 0,0 0 0 0 0,0 1 0 0 0,0-1 0 0 0,0 0 0 0 0,0 0 0 0 0,0 1 0 0 0,0-1 0 0 0,0 1 0 0 0,0-1 0 0 0,0 1 0 0 0,2 1 0 0 0,6 3 473 0 0,0 1 0 0 0,0 1 0 0 0,0 0 0 0 0,8 9 0 0 0,-7-7-254 0 0,7 6-56 0 0,-1 1 0 0 0,0 1 0 0 0,-2 0 1 0 0,15 23-1 0 0,41 79-102 0 0,-52-86-90 0 0,-4-6-678 0 0,2-1 0 0 0,1 0 0 0 0,34 40 0 0 0,-36-51-446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3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1 920 0 0,'-4'7'539'0'0,"1"0"0"0"0,0 0 0 0 0,0 0 0 0 0,1 0 0 0 0,0 1 0 0 0,0-1 0 0 0,0 1-1 0 0,1-1 1 0 0,1 1 0 0 0,-1 0 0 0 0,2 7 0 0 0,-1-11-358 0 0,0-1 0 0 0,0 0-1 0 0,1 0 1 0 0,-1 0 0 0 0,1 0 0 0 0,0 0 0 0 0,0 0-1 0 0,0 0 1 0 0,0 0 0 0 0,1-1 0 0 0,-1 1 0 0 0,1 0-1 0 0,-1-1 1 0 0,1 1 0 0 0,0-1 0 0 0,0 1 0 0 0,0-1-1 0 0,1 0 1 0 0,-1 0 0 0 0,0 0 0 0 0,1 0-1 0 0,-1 0 1 0 0,1-1 0 0 0,0 1 0 0 0,0-1 0 0 0,0 0-1 0 0,-1 1 1 0 0,1-1 0 0 0,4 0 0 0 0,11 2 438 0 0,0-1 1 0 0,24-1-1 0 0,-29-2-540 0 0,1 1 0 0 0,-1 1-1 0 0,0 0 1 0 0,0 1-1 0 0,0 0 1 0 0,21 8-1 0 0,-31-9-62 0 0,0 0-1 0 0,0 1 1 0 0,0-1-1 0 0,-1 1 1 0 0,1 0-1 0 0,-1 0 1 0 0,0 0-1 0 0,1 0 1 0 0,-1 0-1 0 0,0 1 1 0 0,0-1-1 0 0,0 1 1 0 0,2 4-1 0 0,-2-3 44 0 0,0 0 1 0 0,-1 1-1 0 0,1-1 0 0 0,-1 1 0 0 0,0 0 0 0 0,-1-1 0 0 0,1 1 0 0 0,-1 0 0 0 0,0-1 0 0 0,0 1 0 0 0,-1 7 0 0 0,0 0 204 0 0,0-1 1 0 0,-1 1-1 0 0,-1 0 1 0 0,0-1-1 0 0,0 1 1 0 0,-1-1 0 0 0,-1 0-1 0 0,0 0 1 0 0,0 0-1 0 0,-1-1 1 0 0,-1 0-1 0 0,-9 13 1 0 0,11-19-1675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3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11979 0 0,'1'3'8319'0'0,"6"141"-5799"0"0,2 23-2299 0 0,-6-150-196 0 0,0 0 1 0 0,0 1 0 0 0,2-1 0 0 0,0 0 0 0 0,1-1-1 0 0,1 0 1 0 0,10 18 0 0 0,-14-29-26 0 0,0 1 1 0 0,0-1-1 0 0,1-1 0 0 0,0 1 1 0 0,0 0-1 0 0,0-1 0 0 0,1 0 1 0 0,-1 0-1 0 0,1 0 0 0 0,0-1 1 0 0,0 0-1 0 0,0 0 0 0 0,0 0 1 0 0,1 0-1 0 0,7 2 0 0 0,-9-4-2 0 0,0 0-1 0 0,0-1 0 0 0,1 1 0 0 0,-1-1 1 0 0,0 0-1 0 0,0 0 0 0 0,0 0 0 0 0,0-1 1 0 0,0 1-1 0 0,0-1 0 0 0,0 0 1 0 0,0 0-1 0 0,0-1 0 0 0,-1 1 0 0 0,1-1 1 0 0,0 1-1 0 0,-1-1 0 0 0,1-1 1 0 0,-1 1-1 0 0,1 0 0 0 0,-1-1 0 0 0,0 0 1 0 0,3-3-1 0 0,9-9-159 0 0,-2-1-1 0 0,0 0 1 0 0,15-25 0 0 0,6-26-3631 0 0,-28 51-3035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0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10594 0 0,'-2'5'528'0'0,"-1"1"0"0"0,1 0-1 0 0,1 0 1 0 0,-1 0-1 0 0,1 0 1 0 0,0 0 0 0 0,0 0-1 0 0,1 0 1 0 0,0 12 0 0 0,8 63 4009 0 0,-4-47-3566 0 0,2 27-147 0 0,19 143 249 0 0,-17-160-1079 0 0,2 0 0 0 0,23 65 0 0 0,-24-85-111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4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342 101 456 0 0,'-47'-23'1808'0'0,"42"19"-1317"0"0,-1 0 0 0 0,0 1 0 0 0,0 0-1 0 0,-1 0 1 0 0,1 0 0 0 0,-1 1 0 0 0,1 0 0 0 0,-1 0-1 0 0,0 1 1 0 0,1 0 0 0 0,-1 0 0 0 0,0 0-1 0 0,0 1 1 0 0,-10 1 0 0 0,9 0-375 0 0,1 0-1 0 0,-1 1 1 0 0,1 0 0 0 0,-1 1 0 0 0,1-1-1 0 0,0 2 1 0 0,0-1 0 0 0,0 1-1 0 0,0 0 1 0 0,1 0 0 0 0,-1 1-1 0 0,1-1 1 0 0,0 1 0 0 0,0 1-1 0 0,1-1 1 0 0,0 1 0 0 0,0 0 0 0 0,0 1-1 0 0,1-1 1 0 0,0 1 0 0 0,0 0-1 0 0,0 0 1 0 0,-4 12 0 0 0,0 5-15 0 0,0 0 0 0 0,2 0 0 0 0,0 1 0 0 0,2-1 0 0 0,0 1 1 0 0,1 46-1 0 0,5-3 225 0 0,13 88 0 0 0,-7-103-304 0 0,2 0 1 0 0,3 0-1 0 0,2-1 1 0 0,29 67-1 0 0,-31-89-7 0 0,1-1 0 0 0,2 0 0 0 0,1-2 0 0 0,1 0 1 0 0,1 0-1 0 0,1-2 0 0 0,1-1 0 0 0,40 36 0 0 0,-48-50-10 0 0,1 0 0 0 0,0 0 0 0 0,0-1 1 0 0,1-1-1 0 0,0-1 0 0 0,30 12 0 0 0,-36-17-4 0 0,0 1 0 0 0,0-1-1 0 0,0-1 1 0 0,0 0 0 0 0,0 0 0 0 0,0 0 0 0 0,1-2-1 0 0,-1 1 1 0 0,0-1 0 0 0,0 0 0 0 0,0-1 0 0 0,0 0-1 0 0,0 0 1 0 0,10-5 0 0 0,2-3 64 0 0,0-1 1 0 0,-1-1-1 0 0,0-1 0 0 0,-1 0 1 0 0,-1-2-1 0 0,0 0 0 0 0,-1-1 1 0 0,0-1-1 0 0,-1 0 0 0 0,-2-1 1 0 0,1-1-1 0 0,-2 0 1 0 0,-1-1-1 0 0,12-25 0 0 0,-13 22 14 0 0,-1 0 0 0 0,-1-1 0 0 0,0-1 1 0 0,-3 1-1 0 0,0-1 0 0 0,-1-1 0 0 0,-1 1 0 0 0,-2-1 0 0 0,0 1 0 0 0,-2-1 0 0 0,0 1 0 0 0,-8-46 0 0 0,-2 30 3 0 0,-1 1-1 0 0,-2 0 1 0 0,-2 1-1 0 0,-1 1 1 0 0,-3 0-1 0 0,-24-39 1 0 0,-2 9-46 0 0,-3 1 1 0 0,-64-68 0 0 0,105 127-33 0 0,-1 0 1 0 0,0 0-1 0 0,0 0 1 0 0,-1 1-1 0 0,1 1 1 0 0,-20-11-1 0 0,24 15-82 0 0,-1 0 1 0 0,0 0-1 0 0,1 0 1 0 0,-1 1-1 0 0,0 0 1 0 0,0 0-1 0 0,1 0 1 0 0,-1 1-1 0 0,0 0 1 0 0,0-1-1 0 0,0 2 1 0 0,0-1-1 0 0,0 1 0 0 0,0-1 1 0 0,1 1-1 0 0,-1 0 1 0 0,-9 4-1 0 0,-5 3-998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4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33 920 0 0,'-1'-2'127'0'0,"1"0"0"0"0,-1 1 1 0 0,0-1-1 0 0,0 0 0 0 0,0 0 0 0 0,-1 0 0 0 0,1 1 0 0 0,0-1 0 0 0,-1 0 0 0 0,1 1 0 0 0,-1-1 0 0 0,1 1 1 0 0,-1 0-1 0 0,0 0 0 0 0,1-1 0 0 0,-1 1 0 0 0,0 0 0 0 0,0 0 0 0 0,0 1 0 0 0,0-1 0 0 0,0 0 1 0 0,0 1-1 0 0,0-1 0 0 0,0 1 0 0 0,0-1 0 0 0,0 1 0 0 0,0 0 0 0 0,0 0 0 0 0,-1 0 0 0 0,1 0 0 0 0,0 1 1 0 0,0-1-1 0 0,0 0 0 0 0,0 1 0 0 0,0 0 0 0 0,0-1 0 0 0,0 1 0 0 0,0 0 0 0 0,0 0 0 0 0,0 0 1 0 0,-1 1-1 0 0,-9 5 192 0 0,1 1 1 0 0,0 0 0 0 0,0 0-1 0 0,1 1 1 0 0,0 0 0 0 0,1 1-1 0 0,0 0 1 0 0,0 1 0 0 0,1-1-1 0 0,0 2 1 0 0,-6 12 0 0 0,-10 22 268 0 0,-27 73 1 0 0,46-108-423 0 0,-1 7-5 0 0,1 0-1 0 0,0 0 1 0 0,1 1-1 0 0,1-1 1 0 0,1 1-1 0 0,1 0 1 0 0,0-1-1 0 0,1 1 1 0 0,1 0-1 0 0,7 36 1 0 0,-2-29 40 0 0,1 1 0 0 0,1-2 0 0 0,1 1-1 0 0,2-1 1 0 0,0 0 0 0 0,2-1 0 0 0,16 23 0 0 0,-20-34-203 0 0,1 0 0 0 0,1-2 0 0 0,0 1 0 0 0,1-1 0 0 0,0-1-1 0 0,0 0 1 0 0,1 0 0 0 0,1-2 0 0 0,-1 1 0 0 0,1-2 0 0 0,1 0 0 0 0,0 0 0 0 0,0-2 0 0 0,0 0-1 0 0,0 0 1 0 0,20 2 0 0 0,7-1-5 0 0,0-1 0 0 0,1-2 0 0 0,0-2-1 0 0,80-9 1 0 0,-105 6 4 0 0,0 0 0 0 0,0-2-1 0 0,0 0 1 0 0,0-1 0 0 0,-1-1 0 0 0,0-1-1 0 0,0 0 1 0 0,-1-1 0 0 0,19-12-1 0 0,-23 11 24 0 0,-1 1-1 0 0,0-1 1 0 0,-1-1-1 0 0,0 0 1 0 0,0 0-1 0 0,-1-1 1 0 0,0 0-1 0 0,-1-1 0 0 0,0 0 1 0 0,-1 0-1 0 0,-1-1 1 0 0,8-19-1 0 0,-6 10 166 0 0,-1-1-1 0 0,-1-1 1 0 0,-1 1 0 0 0,-1-1-1 0 0,-1 0 1 0 0,-2 0 0 0 0,0 0-1 0 0,-5-45 1 0 0,2 49-60 0 0,-2 0 0 0 0,0 0 0 0 0,-1 1 0 0 0,-1-1 0 0 0,-1 1 0 0 0,-1 1 0 0 0,-1-1 0 0 0,0 1 0 0 0,-1 1 0 0 0,-24-31 0 0 0,14 22-103 0 0,-2 0 0 0 0,-1 2 0 0 0,-1 1 0 0 0,-1 1 1 0 0,-34-24-1 0 0,50 40-59 0 0,0 0 1 0 0,0 1 0 0 0,-1 0-1 0 0,0 1 1 0 0,0 0 0 0 0,0 0 0 0 0,-1 1-1 0 0,1 0 1 0 0,-1 1 0 0 0,1 0-1 0 0,-1 1 1 0 0,0 0 0 0 0,0 1-1 0 0,1 0 1 0 0,-1 1 0 0 0,0 0 0 0 0,0 0-1 0 0,1 1 1 0 0,-1 1 0 0 0,-10 3-1 0 0,8-1-561 0 0,1 1-1 0 0,0 0 1 0 0,-18 11 0 0 0,-1 7-4893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5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14 6913 0 0,'-4'-2'194'0'0,"-1"0"0"0"0,1 0 0 0 0,0 1 0 0 0,-1-1 0 0 0,1 1 0 0 0,-1 0 0 0 0,0 0 0 0 0,1 0 0 0 0,-1 1 0 0 0,0 0 0 0 0,1 0 0 0 0,-1 0 0 0 0,0 0 0 0 0,0 1-1 0 0,1 0 1 0 0,-1 0 0 0 0,1 0 0 0 0,-1 0 0 0 0,1 1 0 0 0,-1-1 0 0 0,-6 5 0 0 0,5-2-16 0 0,1 0-1 0 0,-1 0 1 0 0,1 1-1 0 0,0 0 1 0 0,0 0-1 0 0,0 0 1 0 0,1 1-1 0 0,0-1 1 0 0,0 1-1 0 0,0 0 1 0 0,1 0 0 0 0,0 1-1 0 0,-5 12 1 0 0,1 4-123 0 0,1 0 0 0 0,1 0 0 0 0,0 1 1 0 0,2 0-1 0 0,1 0 0 0 0,1 0 1 0 0,1 0-1 0 0,1 0 0 0 0,1 0 1 0 0,1 0-1 0 0,13 46 0 0 0,-1-21-22 0 0,3-1-1 0 0,1-1 0 0 0,3 0 1 0 0,42 68-1 0 0,-53-98-33 0 0,0-1 1 0 0,1-1-1 0 0,0 1 1 0 0,1-2-1 0 0,1 0 0 0 0,0-1 1 0 0,1 0-1 0 0,0-1 1 0 0,1-1-1 0 0,28 15 0 0 0,-29-18-8 0 0,0-1 0 0 0,1-1 0 0 0,0-1 0 0 0,0 0 0 0 0,1-2 0 0 0,-1 1 0 0 0,1-2 0 0 0,-1 0 0 0 0,1-1 0 0 0,0-1 0 0 0,0 0 0 0 0,27-5 0 0 0,-25 1 3 0 0,1-1 0 0 0,-1-2 0 0 0,0 1 0 0 0,0-2 0 0 0,-1-1 0 0 0,0 0 0 0 0,-1-1-1 0 0,0-1 1 0 0,0-1 0 0 0,-1 0 0 0 0,-1-1 0 0 0,0-1 0 0 0,19-22 0 0 0,-16 16 62 0 0,-2-1 1 0 0,0-1-1 0 0,-2 0 0 0 0,0 0 0 0 0,-1-2 1 0 0,-2 0-1 0 0,0 0 0 0 0,-2-1 0 0 0,12-45 1 0 0,-18 55 93 0 0,-1 0 1 0 0,-1 0 0 0 0,0 0 0 0 0,0 0-1 0 0,-2 0 1 0 0,0 0 0 0 0,-1 0 0 0 0,0 0 0 0 0,-1 0-1 0 0,-1 1 1 0 0,-8-22 0 0 0,5 19-1 0 0,-1 1 0 0 0,-1 0 0 0 0,-1 0 0 0 0,0 1 0 0 0,-1 0 1 0 0,0 1-1 0 0,-1 0 0 0 0,-24-20 0 0 0,14 16-164 0 0,0 1-1 0 0,-2 2 1 0 0,0 0 0 0 0,-1 1-1 0 0,0 1 1 0 0,-1 2 0 0 0,0 0-1 0 0,-1 2 1 0 0,0 1-1 0 0,0 1 1 0 0,-1 1 0 0 0,-36-2-1 0 0,47 7-635 0 0,0 1 0 0 0,1 1 0 0 0,-1 0 0 0 0,0 2 0 0 0,0 0 0 0 0,1 0 0 0 0,0 2 0 0 0,0 0 0 0 0,0 1 0 0 0,-23 12 0 0 0,4 1 24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21 12443 0 0,'-19'-16'1299'0'0,"16"12"-1130"0"0,15 9-181 0 0,6 7 176 0 0,-1 0-1 0 0,-1 1 1 0 0,21 22-1 0 0,5 2 262 0 0,4 1-127 0 0,1-2 0 0 0,96 55 0 0 0,-111-74-491 0 0,1-2 1 0 0,0-2-1 0 0,1 0 1 0 0,0-3-1 0 0,1 0 1 0 0,36 4-1 0 0,-39-10-976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4 6913 0 0,'-1'-1'57'0'0,"-1"0"0"0"0,0 1-1 0 0,1 0 1 0 0,-1-1 0 0 0,0 1-1 0 0,0 0 1 0 0,1-1-1 0 0,-1 1 1 0 0,0 0 0 0 0,0 0-1 0 0,0 1 1 0 0,1-1 0 0 0,-1 0-1 0 0,0 1 1 0 0,0-1-1 0 0,1 1 1 0 0,-1-1 0 0 0,0 1-1 0 0,1 0 1 0 0,-1 0 0 0 0,1-1-1 0 0,-3 3 1 0 0,-1 1 41 0 0,1 1-1 0 0,0-1 1 0 0,1 1 0 0 0,-1 0 0 0 0,-4 9-1 0 0,6-11-81 0 0,-8 15 215 0 0,1 1 1 0 0,1 0-1 0 0,1 0 1 0 0,0 1-1 0 0,-6 35 0 0 0,-9 107 1222 0 0,19-138-1316 0 0,-27 308-1123 0 0,25-287-2959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 5985 0 0,'-10'-15'2756'0'0,"26"39"-807"0"0,5 18-1100 0 0,2 0-1 0 0,2-2 0 0 0,39 50 1 0 0,-54-78-777 0 0,0 0 1 0 0,1-1-1 0 0,0 0 1 0 0,1 0-1 0 0,0-1 1 0 0,1-1-1 0 0,0 0 1 0 0,0-1 0 0 0,1 0-1 0 0,0-1 1 0 0,0-1-1 0 0,1 0 1 0 0,30 7-1 0 0,-43-12-59 0 0,0 0 0 0 0,1-1 0 0 0,-1 0-1 0 0,0 1 1 0 0,1-1 0 0 0,-1 0 0 0 0,1 0-1 0 0,-1 0 1 0 0,0 0 0 0 0,1-1 0 0 0,-1 1 0 0 0,0-1-1 0 0,1 1 1 0 0,-1-1 0 0 0,0 0 0 0 0,0 0-1 0 0,1 0 1 0 0,-1 0 0 0 0,0 0 0 0 0,0 0 0 0 0,0-1-1 0 0,0 1 1 0 0,-1-1 0 0 0,1 1 0 0 0,3-5-1 0 0,-3 2 57 0 0,0 0-1 0 0,0-1 1 0 0,0 1-1 0 0,-1-1 1 0 0,1 1 0 0 0,-1-1-1 0 0,0 0 1 0 0,-1 0-1 0 0,1 1 1 0 0,-1-1-1 0 0,0 0 1 0 0,-1-5-1 0 0,-19-201 419 0 0,17 180-1285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6913 0 0,'0'21'220'0'0,"0"-1"-1"0"0,1 0 1 0 0,1 0-1 0 0,1 0 0 0 0,11 36 1 0 0,-5-25 579 0 0,2-1 1 0 0,1-1 0 0 0,16 29 0 0 0,131 204-42 0 0,-145-236-758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17:3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3225 0 0,'17'-18'993'0'0,"-13"13"-473"0"0,0-1 1 0 0,1 1-1 0 0,0 1 1 0 0,0-1 0 0 0,0 1-1 0 0,10-6 1 0 0,-13 9-409 0 0,0 0 1 0 0,0 1-1 0 0,0-1 1 0 0,0 0-1 0 0,0 1 0 0 0,0 0 1 0 0,0-1-1 0 0,0 1 1 0 0,0 0-1 0 0,0 0 0 0 0,0 0 1 0 0,0 1-1 0 0,0-1 1 0 0,1 0-1 0 0,-1 1 0 0 0,0-1 1 0 0,-1 1-1 0 0,1 0 0 0 0,0 0 1 0 0,0-1-1 0 0,0 1 1 0 0,0 1-1 0 0,-1-1 0 0 0,1 0 1 0 0,0 0-1 0 0,-1 1 1 0 0,2 1-1 0 0,4 3 32 0 0,-2 0 0 0 0,1 1 0 0 0,-1 0-1 0 0,0 0 1 0 0,0 0 0 0 0,-1 0 0 0 0,0 1 0 0 0,0 0 0 0 0,-1 0 0 0 0,0 0-1 0 0,3 13 1 0 0,18 40 156 0 0,-24-60-301 0 0,1 0 1 0 0,-1-1 0 0 0,0 1-1 0 0,1 0 1 0 0,-1 0 0 0 0,1-1-1 0 0,-1 1 1 0 0,1-1-1 0 0,0 1 1 0 0,-1 0 0 0 0,1-1-1 0 0,0 1 1 0 0,-1-1-1 0 0,1 1 1 0 0,0-1 0 0 0,-1 0-1 0 0,1 1 1 0 0,0-1 0 0 0,0 0-1 0 0,-1 1 1 0 0,1-1-1 0 0,0 0 1 0 0,0 0 0 0 0,0 0-1 0 0,0 0 1 0 0,1 0 8 0 0,0 0-1 0 0,0-1 1 0 0,-1 1 0 0 0,1-1-1 0 0,0 1 1 0 0,-1-1 0 0 0,1 0-1 0 0,-1 0 1 0 0,1 0-1 0 0,-1 0 1 0 0,3-2 0 0 0,5-5 78 0 0,0 0-1 0 0,0-1 1 0 0,6-11 0 0 0,-3 7 65 0 0,-10 10-127 0 0,1 0 0 0 0,0 0 1 0 0,0 0-1 0 0,0 1 0 0 0,0-1 0 0 0,0 1 1 0 0,1 0-1 0 0,-1 0 0 0 0,1 0 0 0 0,-1 1 1 0 0,1-1-1 0 0,0 1 0 0 0,-1 0 0 0 0,1 0 1 0 0,4-1-1 0 0,-5 3-22 0 0,-1-1 1 0 0,0 0-1 0 0,1 0 1 0 0,-1 1-1 0 0,1 0 1 0 0,-1-1-1 0 0,0 1 1 0 0,1 0-1 0 0,-1 0 1 0 0,0 0-1 0 0,0 0 1 0 0,0 1 0 0 0,0-1-1 0 0,0 0 1 0 0,0 1-1 0 0,0 0 1 0 0,-1-1-1 0 0,1 1 1 0 0,0 0-1 0 0,-1 0 1 0 0,1 0-1 0 0,-1 0 1 0 0,0 0-1 0 0,0 0 1 0 0,2 4-1 0 0,1 2 145 0 0,-1 1 1 0 0,0 0-1 0 0,0 0 0 0 0,-1 0 0 0 0,0 0 0 0 0,0 0 0 0 0,0 17 1 0 0,-5 71 1338 0 0,0-34-986 0 0,3-38-936 0 0,0-15-145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7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33 192 6913 0 0,'-1'1'122'0'0,"0"-1"-1"0"0,-1 0 0 0 0,1 0 0 0 0,0-1 0 0 0,0 1 1 0 0,-1 0-1 0 0,1 0 0 0 0,0-1 0 0 0,0 1 1 0 0,0 0-1 0 0,-1-1 0 0 0,1 1 0 0 0,0-1 0 0 0,0 0 1 0 0,0 1-1 0 0,0-1 0 0 0,0 0 0 0 0,0 0 0 0 0,0 1 1 0 0,0-1-1 0 0,0 0 0 0 0,0 0 0 0 0,1 0 0 0 0,-2-1 1 0 0,1-1 17 0 0,0 1 1 0 0,1 0 0 0 0,-1 0-1 0 0,1-1 1 0 0,-1 1 0 0 0,1 0-1 0 0,0-1 1 0 0,0 1 0 0 0,0 0-1 0 0,0-1 1 0 0,0 1 0 0 0,1-3 0 0 0,1-4 175 0 0,0 0 0 0 0,0 0 0 0 0,1 1 0 0 0,1-1 0 0 0,7-13 0 0 0,-8 16-221 0 0,1 0 1 0 0,0 0-1 0 0,0 0 1 0 0,1 1 0 0 0,-1-1-1 0 0,1 1 1 0 0,1 0 0 0 0,-1 1-1 0 0,1-1 1 0 0,0 1 0 0 0,0 0-1 0 0,0 1 1 0 0,8-5-1 0 0,-9 7-74 0 0,-1-1-1 0 0,1 1 0 0 0,-1 0 0 0 0,1 0 0 0 0,0 1 1 0 0,-1-1-1 0 0,1 1 0 0 0,0 0 0 0 0,-1 0 0 0 0,1 1 1 0 0,0-1-1 0 0,-1 1 0 0 0,1 0 0 0 0,-1 1 0 0 0,1-1 0 0 0,-1 1 1 0 0,1-1-1 0 0,-1 1 0 0 0,0 1 0 0 0,0-1 0 0 0,5 4 1 0 0,4 5-17 0 0,0 0 1 0 0,-1 0-1 0 0,0 2 1 0 0,-1-1-1 0 0,0 1 1 0 0,-1 1-1 0 0,0 0 1 0 0,-2 0-1 0 0,1 1 1 0 0,-2 0-1 0 0,0 1 1 0 0,6 19-1 0 0,5 24 42 0 0,20 119 0 0 0,-33-150-62 0 0,2 20 148 0 0,-5-27 88 0 0,1 0 1 0 0,2 0-1 0 0,11 35 1 0 0,-16-54-212 0 0,1-1 1 0 0,-1 0-1 0 0,1 0 1 0 0,0 1-1 0 0,-1-1 1 0 0,1 0 0 0 0,0 0-1 0 0,0 0 1 0 0,0 1-1 0 0,0-1 1 0 0,0 0 0 0 0,0-1-1 0 0,0 1 1 0 0,0 0-1 0 0,1 0 1 0 0,-1 0 0 0 0,0-1-1 0 0,0 1 1 0 0,1 0-1 0 0,-1-1 1 0 0,1 1-1 0 0,-1-1 1 0 0,0 0 0 0 0,1 1-1 0 0,-1-1 1 0 0,1 0-1 0 0,-1 0 1 0 0,1 0 0 0 0,-1 0-1 0 0,0 0 1 0 0,1 0-1 0 0,-1 0 1 0 0,1-1 0 0 0,-1 1-1 0 0,0-1 1 0 0,1 1-1 0 0,-1-1 1 0 0,0 1-1 0 0,1-1 1 0 0,-1 1 0 0 0,0-1-1 0 0,3-2 1 0 0,5-3-81 0 0,0 0 0 0 0,0-1-1 0 0,0 0 1 0 0,9-9 0 0 0,-16 13 22 0 0,78-63-1320 0 0,-5 4-3752 0 0,-65 51 1317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2:57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11 352 14283 0 0,'0'0'33'0'0,"0"0"0"0"0,-1 0 0 0 0,1 0 0 0 0,0 1 0 0 0,0-1 0 0 0,-1 0 0 0 0,1 0 0 0 0,0 0 0 0 0,-1 0 0 0 0,1 0 0 0 0,0 0 0 0 0,0 0 0 0 0,-1 0 0 0 0,1 0 0 0 0,0 0 1 0 0,-1 0-1 0 0,1 0 0 0 0,0 0 0 0 0,0 0 0 0 0,-1 0 0 0 0,1 0 0 0 0,0 0 0 0 0,-1 0 0 0 0,1 0 0 0 0,0 0 0 0 0,0 0 0 0 0,-1 0 0 0 0,1 0 0 0 0,0-1 0 0 0,0 1 0 0 0,-1 0 0 0 0,1 0 0 0 0,0 0 0 0 0,0-1 0 0 0,-1 1 0 0 0,1 0 0 0 0,0 0 0 0 0,0 0 0 0 0,0-1 0 0 0,0 1 0 0 0,-1 0 0 0 0,1 0 0 0 0,0-1 0 0 0,0 1 0 0 0,2-19 361 0 0,15-23-408 0 0,-16 40 86 0 0,8-14-3 0 0,-1 0 1 0 0,2 1-1 0 0,0 0 1 0 0,1 0-1 0 0,1 1 1 0 0,0 1 0 0 0,1 0-1 0 0,0 0 1 0 0,24-16-1 0 0,4 2-185 0 0,0 2 1 0 0,61-27-1 0 0,-57 30 63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1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2449 0 0,'0'-5'216'0'0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2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55 441 1952 0 0,'1'-1'23'0'0,"-1"0"0"0"0,1 1 0 0 0,-1-1 0 0 0,1 0 0 0 0,-1 0 0 0 0,1 1 0 0 0,-1-1 0 0 0,1 0 1 0 0,-1 0-1 0 0,0 0 0 0 0,1 0 0 0 0,-1 0 0 0 0,0 0 0 0 0,0 1 0 0 0,0-1 0 0 0,0 0 0 0 0,0 0 0 0 0,0 0 0 0 0,0 0 0 0 0,0 0 0 0 0,0 0 0 0 0,0 0 0 0 0,0 0 0 0 0,-1 0 0 0 0,1 1 0 0 0,0-1 0 0 0,-1 0 0 0 0,1 0 0 0 0,0 0 0 0 0,-1 0 0 0 0,1 1 0 0 0,-1-1 0 0 0,1 0 0 0 0,-1 0 0 0 0,0 1 0 0 0,1-1 0 0 0,-1 1 0 0 0,0-1 0 0 0,0 0 0 0 0,1 1 0 0 0,-2-1 0 0 0,-3-1 642 0 0,0 1 0 0 0,1 0 1 0 0,-1 1-1 0 0,0-1 0 0 0,0 1 0 0 0,-8 0 1 0 0,6 0 920 0 0,20-1-1088 0 0,0-1-1 0 0,0-1 1 0 0,0 0 0 0 0,18-8-1 0 0,-1 1-31 0 0,219-84 64 0 0,-131 45-397 0 0,52-9 839 0 0,323-66 0 0 0,-408 109-591 0 0,133-6 0 0 0,90 16 389 0 0,-168 4-100 0 0,56-2 2 0 0,306 2 756 0 0,-389 5-1224 0 0,0 5 0 0 0,-1 5 1 0 0,118 30-1 0 0,-171-31 43 0 0,0-3 1 0 0,1-2-1 0 0,0-3 1 0 0,117-5-1 0 0,-134 5-218 0 0,-38-4-26 0 0,1 0-1 0 0,-1 0 0 0 0,0 0 1 0 0,1 0-1 0 0,-1-1 1 0 0,0 0-1 0 0,1 0 1 0 0,-1-1-1 0 0,7-1 1 0 0,-11 2-159 0 0,1 0 1 0 0,-1-1 0 0 0,0 1-1 0 0,0-1 1 0 0,1 1 0 0 0,-1-1-1 0 0,0 0 1 0 0,0 0 0 0 0,0 1 0 0 0,0-1-1 0 0,0 0 1 0 0,0 0 0 0 0,0 0-1 0 0,0 0 1 0 0,0 0 0 0 0,0 0-1 0 0,0 0 1 0 0,-1 0 0 0 0,2-3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0 6913 0 0,'1'6'3833'0'0,"24"6"-3339"0"0,-2 2-1 0 0,1 0 1 0 0,34 28-1 0 0,15 26 826 0 0,29 24 1012 0 0,-100-91-2302 0 0,0 1 0 0 0,0 0 0 0 0,0 0 0 0 0,-1-1 0 0 0,1 1 0 0 0,0 0 0 0 0,-1 0 0 0 0,1 1 0 0 0,-1-1 0 0 0,0 0 0 0 0,0 0 0 0 0,0 1 0 0 0,0-1 0 0 0,0 1 0 0 0,0-1 0 0 0,-1 0 0 0 0,1 1 0 0 0,0 3-1 0 0,-2-1 87 0 0,1-1 0 0 0,0 1-1 0 0,-1-1 1 0 0,0 1-1 0 0,0-1 1 0 0,0 1 0 0 0,-1-1-1 0 0,1 0 1 0 0,-5 8-1 0 0,-4 5 377 0 0,-1 0 0 0 0,-1-1-1 0 0,-25 27 1 0 0,27-33-436 0 0,-23 23-308 0 0,-1-2-1 0 0,-50 36 0 0 0,-22 20-506 0 0,1 13-2737 0 0,78-73 2218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3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41 3225 0 0,'-4'-12'240'0'0,"-8"-14"2033"0"0,4 23-871 0 0,-2 17-239 0 0,7-7-921 0 0,0 0 0 0 0,1 1 1 0 0,0 0-1 0 0,-1 11 0 0 0,-5 18 77 0 0,-25 51-80 0 0,21-58-236 0 0,1 0-1 0 0,-10 45 0 0 0,19-69 61 0 0,1 1-1 0 0,0-1 0 0 0,1 1 0 0 0,-1 0 0 0 0,1-1 1 0 0,1 1-1 0 0,-1-1 0 0 0,1 1 0 0 0,3 12 0 0 0,-3-17 27 0 0,0 0-1 0 0,0 0 0 0 0,0 0 1 0 0,1 0-1 0 0,-1 0 0 0 0,0 0 0 0 0,1-1 1 0 0,-1 1-1 0 0,1 0 0 0 0,0-1 0 0 0,-1 1 1 0 0,1-1-1 0 0,0 1 0 0 0,0-1 0 0 0,0 0 1 0 0,0 0-1 0 0,0 0 0 0 0,0 0 0 0 0,0 0 1 0 0,0 0-1 0 0,1-1 0 0 0,-1 1 0 0 0,0-1 1 0 0,0 1-1 0 0,1-1 0 0 0,-1 0 1 0 0,0 0-1 0 0,1 0 0 0 0,-1 0 0 0 0,3-1 1 0 0,69-6 1511 0 0,-41 2-807 0 0,42 1 0 0 0,-64 4-712 0 0,1 1-1 0 0,-1 0 0 0 0,0 1 1 0 0,0 0-1 0 0,0 1 1 0 0,0 0-1 0 0,17 8 1 0 0,9 7-704 0 0,48 34 0 0 0,-67-40-5125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4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1840 0 0,'0'0'172'0'0,"-8"28"3863"0"0,3-8-3433 0 0,1 0 1 0 0,2 0 0 0 0,0 1 0 0 0,0-1-1 0 0,2 1 1 0 0,3 23 0 0 0,-2-32-486 0 0,2 0 0 0 0,-1-1 0 0 0,1 0-1 0 0,1 1 1 0 0,0-1 0 0 0,1-1 0 0 0,0 1 0 0 0,0-1 0 0 0,1 1 0 0 0,1-2-1 0 0,0 1 1 0 0,9 9 0 0 0,97 123 2493 0 0,-109-137-2582 0 0,0-1 1 0 0,0 0-1 0 0,0 0 0 0 0,1 0 0 0 0,0-1 1 0 0,-1 1-1 0 0,1-1 0 0 0,8 4 0 0 0,-12-6-88 0 0,0-1 0 0 0,0 1 0 0 0,0-1 0 0 0,0 1 0 0 0,0-1-1 0 0,0 1 1 0 0,1-1 0 0 0,-1 0 0 0 0,0 0 0 0 0,0 1 0 0 0,0-1 0 0 0,0 0-1 0 0,0 0 1 0 0,1 0 0 0 0,-1 0 0 0 0,0-1 0 0 0,0 1 0 0 0,0 0 0 0 0,0 0-1 0 0,0-1 1 0 0,1 1 0 0 0,-1 0 0 0 0,0-1 0 0 0,0 1 0 0 0,0-1 0 0 0,0 0 0 0 0,0 1-1 0 0,0-1 1 0 0,0 0 0 0 0,-1 1 0 0 0,1-1 0 0 0,0 0 0 0 0,0 0 0 0 0,0 0-1 0 0,-1 0 1 0 0,1 0 0 0 0,-1 0 0 0 0,1 0 0 0 0,0 0 0 0 0,-1 0 0 0 0,0 0-1 0 0,1 0 1 0 0,-1 0 0 0 0,0 0 0 0 0,1 0 0 0 0,-1-1 0 0 0,0 1 0 0 0,0-2 0 0 0,0-6-1419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05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19 204 2745 0 0,'-1'-1'59'0'0,"0"1"1"0"0,0-1 0 0 0,-1 0 0 0 0,1 0-1 0 0,0 1 1 0 0,0-1 0 0 0,0 0 0 0 0,0 0 0 0 0,0 0-1 0 0,0 0 1 0 0,0 0 0 0 0,1 0 0 0 0,-1-1-1 0 0,0 1 1 0 0,0 0 0 0 0,1 0 0 0 0,-1-1-1 0 0,1 1 1 0 0,-1 0 0 0 0,1 0 0 0 0,0-1 0 0 0,-1 1-1 0 0,1-2 1 0 0,0 0 128 0 0,1 1 1 0 0,-1 0-1 0 0,1 0 1 0 0,0 0-1 0 0,-1 0 0 0 0,1 1 1 0 0,0-1-1 0 0,0 0 0 0 0,0 0 1 0 0,0 0-1 0 0,1 1 1 0 0,-1-1-1 0 0,0 1 0 0 0,2-3 1 0 0,8-5 1008 0 0,1-1 1 0 0,0 1 0 0 0,22-12 0 0 0,-21 13-1111 0 0,20-14 905 0 0,39-24 360 0 0,-65 42-1333 0 0,0 1 0 0 0,0 0 0 0 0,0 1 0 0 0,1-1 0 0 0,-1 1 0 0 0,1 1 0 0 0,-1-1 0 0 0,14 0 0 0 0,-12 2-366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69 5065 0 0,'-10'-26'2488'0'0,"8"22"-1891"0"0,1-1-1 0 0,-1 1 1 0 0,0-1 0 0 0,0 1-1 0 0,0-1 1 0 0,-1 1-1 0 0,1 0 1 0 0,-10-3 2872 0 0,12 7-3413 0 0,-3 12 1343 0 0,1 10-229 0 0,15 58-313 0 0,3-2 0 0 0,37 108 0 0 0,-38-134-643 0 0,-3-12-346 0 0,1-1 1 0 0,2 0 0 0 0,2 0 0 0 0,32 52-1 0 0,-22-58-1600 0 0,-13-23 168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6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120 258 456 0 0,'-7'-1'403'0'0,"0"-1"0"0"0,0 2 0 0 0,0-1 0 0 0,-11 0 0 0 0,13 2 22 0 0,0-1 0 0 0,0 0 0 0 0,1-1 0 0 0,-1 1 0 0 0,0-1 0 0 0,0 0 0 0 0,0 0 0 0 0,0 0 0 0 0,1-1 0 0 0,-6-2 0 0 0,8 2-291 0 0,1 1 1 0 0,0-1-1 0 0,-1 0 1 0 0,1 1-1 0 0,0-1 1 0 0,0 0-1 0 0,0 0 1 0 0,0 0-1 0 0,0 0 1 0 0,0 0 0 0 0,0 0-1 0 0,1 0 1 0 0,-1 0-1 0 0,1 0 1 0 0,0 0-1 0 0,-1 0 1 0 0,1-1-1 0 0,0 1 1 0 0,0 0-1 0 0,0 0 1 0 0,1 0 0 0 0,-1 0-1 0 0,0 0 1 0 0,1-1-1 0 0,0 1 1 0 0,1-4-1 0 0,1-5 82 0 0,2 0 0 0 0,-1 1 0 0 0,10-17 0 0 0,-6 15 28 0 0,0 0-1 0 0,0 0 0 0 0,1 1 0 0 0,1 0 0 0 0,0 1 1 0 0,0 0-1 0 0,1 0 0 0 0,15-9 0 0 0,-23 17-144 0 0,1-1 0 0 0,1 1 0 0 0,-1 0 0 0 0,0 0 0 0 0,0 1 0 0 0,1-1 0 0 0,-1 1 0 0 0,1 0 0 0 0,-1 0 0 0 0,1 0 0 0 0,0 1 0 0 0,7-1 0 0 0,-8 2-73 0 0,-1 0 0 0 0,1-1 0 0 0,-1 1 0 0 0,0 1-1 0 0,1-1 1 0 0,-1 0 0 0 0,0 1 0 0 0,0 0 0 0 0,0-1 0 0 0,0 1 0 0 0,0 0 0 0 0,0 1 0 0 0,-1-1 0 0 0,1 0 0 0 0,-1 1 0 0 0,1 0 0 0 0,-1-1 0 0 0,4 7 0 0 0,-1-1 4 0 0,-1 1 0 0 0,0 0 0 0 0,0 0 0 0 0,-1 0 0 0 0,0 0 0 0 0,0 1 0 0 0,-1-1 0 0 0,0 1 0 0 0,0 18 0 0 0,-1 10 133 0 0,-4 44 1 0 0,2-61-151 0 0,-3 17 121 0 0,2-26-39 0 0,0 0-1 0 0,1 0 1 0 0,1 0-1 0 0,0 0 1 0 0,0-1-1 0 0,1 1 1 0 0,1 0-1 0 0,4 17 1 0 0,-5-27-59 0 0,0 0 1 0 0,0-1-1 0 0,0 1 1 0 0,0-1-1 0 0,1 1 1 0 0,-1-1-1 0 0,1 0 1 0 0,-1 1-1 0 0,0-1 1 0 0,1 0-1 0 0,0 0 1 0 0,-1 0-1 0 0,1 0 1 0 0,0 0-1 0 0,0 0 1 0 0,-1-1-1 0 0,1 1 1 0 0,0-1-1 0 0,0 1 1 0 0,0-1-1 0 0,0 1 1 0 0,0-1-1 0 0,0 0 1 0 0,0 0-1 0 0,0 0 1 0 0,-1 0-1 0 0,1-1 1 0 0,0 1-1 0 0,0 0 1 0 0,0-1-1 0 0,0 1 1 0 0,2-2-1 0 0,10-2 33 0 0,0 0-1 0 0,-1-1 0 0 0,15-9 1 0 0,-21 11 30 0 0,28-13-425 0 0,-12 6-4657 0 0,-5 2-815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17:3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 6913 0 0,'-11'-2'-247'0'0,"10"2"361"0"0,-1-1 1 0 0,1 1-1 0 0,-1-1 0 0 0,0 1 0 0 0,1 0 1 0 0,-1 0-1 0 0,0-1 0 0 0,1 1 1 0 0,-1 0-1 0 0,0 0 0 0 0,1 1 0 0 0,-1-1 1 0 0,1 0-1 0 0,-1 1 0 0 0,0-1 1 0 0,1 0-1 0 0,-1 1 0 0 0,1 0 0 0 0,-1-1 1 0 0,-1 2-1 0 0,3-1-71 0 0,0 0 0 0 0,0-1 0 0 0,0 1 0 0 0,1-1 0 0 0,-1 1-1 0 0,0-1 1 0 0,0 1 0 0 0,1-1 0 0 0,-1 1 0 0 0,0-1 0 0 0,1 1 0 0 0,-1-1 0 0 0,1 1 0 0 0,-1-1 0 0 0,0 0 0 0 0,1 1 0 0 0,-1-1 0 0 0,1 0-1 0 0,-1 1 1 0 0,1-1 0 0 0,-1 0 0 0 0,1 1 0 0 0,0-1 0 0 0,-1 0 0 0 0,1 0 0 0 0,-1 0 0 0 0,1 0 0 0 0,-1 0 0 0 0,2 1 0 0 0,18 4 29 0 0,21 3 114 0 0,0-2-1 0 0,0-2 1 0 0,45-2-1 0 0,127-13 327 0 0,52 2-101 0 0,166 13-503 0 0,-341-6 14 0 0,145 1 144 0 0,-127 17 139 0 0,-79-11-334 0 0,1 0-1 0 0,40 1 0 0 0,-13-3-1164 0 0,-44-1 595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37 100 8754 0 0,'-6'5'306'0'0,"-17"14"1783"0"0,16-6 2207 0 0,9-13-3976 0 0,1-1 1 0 0,-1 1-1 0 0,0-1 1 0 0,1 0-1 0 0,-1 0 1 0 0,0 0 0 0 0,0 0-1 0 0,0 0 1 0 0,1 0-1 0 0,1-2 1 0 0,37-21 725 0 0,59-26 1 0 0,-71 39-2009 0 0,45-12 0 0 0,-29 8-4400 0 0,-37 12 3683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7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 3225 0 0,'-3'-1'192'0'0,"1"0"0"0"0,-1 0 0 0 0,1 1 0 0 0,-1 0 0 0 0,1-1-1 0 0,-1 1 1 0 0,0 0 0 0 0,1 0 0 0 0,-1 0 0 0 0,1 1 0 0 0,-5 0 0 0 0,6 0-27 0 0,-1 0 0 0 0,1 0-1 0 0,-1 0 1 0 0,1 0-1 0 0,0 0 1 0 0,-1 0 0 0 0,1 0-1 0 0,0 1 1 0 0,0-1 0 0 0,0 0-1 0 0,0 1 1 0 0,0-1 0 0 0,0 1-1 0 0,0-1 1 0 0,0 1 0 0 0,1 0-1 0 0,-1-1 1 0 0,0 4 0 0 0,-2 4-7 0 0,0 0 0 0 0,1 0 0 0 0,1 0 0 0 0,-1 1 1 0 0,1-1-1 0 0,1 0 0 0 0,0 1 0 0 0,0-1 1 0 0,1 1-1 0 0,0-1 0 0 0,1 0 0 0 0,0 1 1 0 0,0-1-1 0 0,4 9 0 0 0,-4-12-109 0 0,1 0 0 0 0,0 0 1 0 0,0-1-1 0 0,0 1 0 0 0,1-1 0 0 0,0 1 1 0 0,0-1-1 0 0,0 0 0 0 0,0-1 0 0 0,1 1 1 0 0,0-1-1 0 0,0 0 0 0 0,0 0 0 0 0,0 0 1 0 0,1-1-1 0 0,0 0 0 0 0,-1 0 0 0 0,1 0 0 0 0,0-1 1 0 0,12 4-1 0 0,29 1 42 0 0,-36-7-57 0 0,1 2 0 0 0,-1-1 1 0 0,0 2-1 0 0,0 0 0 0 0,20 7 0 0 0,-28-8-28 0 0,0-1 0 0 0,-1 1 0 0 0,1 0 1 0 0,-1 0-1 0 0,1 0 0 0 0,-1 0 0 0 0,0 0 0 0 0,0 0 0 0 0,0 1 0 0 0,0-1 0 0 0,0 1 0 0 0,0 0 0 0 0,-1-1 0 0 0,0 1 0 0 0,1 0 0 0 0,-1 0 0 0 0,0 0 0 0 0,0 0 0 0 0,0 0 1 0 0,-1 0-1 0 0,1 0 0 0 0,-1 0 0 0 0,1 0 0 0 0,-1 0 0 0 0,0 0 0 0 0,-1 5 0 0 0,0 9 311 0 0,-1 0 1 0 0,-1-1-1 0 0,0 1 1 0 0,-1-1-1 0 0,-8 21 1 0 0,8-28-150 0 0,0 1 1 0 0,0-1 0 0 0,0-1-1 0 0,-1 1 1 0 0,-1-1-1 0 0,1 0 1 0 0,-1 0 0 0 0,-1 0-1 0 0,1-1 1 0 0,-12 10-1 0 0,-11-7-1536 0 0,29-10 1299 0 0,-1 1 1 0 0,0-1-1 0 0,0 0 1 0 0,0 0-1 0 0,0 1 1 0 0,0-1-1 0 0,0 0 1 0 0,0 0-1 0 0,0 0 1 0 0,0 0-1 0 0,1 0 1 0 0,-1 0-1 0 0,0-1 1 0 0,0 1-1 0 0,0 0 1 0 0,0 0-1 0 0,0-1 1 0 0,0 1 0 0 0,0 0-1 0 0,1-1 1 0 0,-1 1-1 0 0,0-1 1 0 0,0 1-1 0 0,1-1 1 0 0,-1 0-1 0 0,0 1 1 0 0,0-1-1 0 0,1 0 1 0 0,-1 0-1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7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8754 0 0,'13'0'2070'0'0,"-1"1"0"0"0,0 0 0 0 0,25 7 0 0 0,37 19 724 0 0,69 50-2891 0 0,-111-58 850 0 0,53 34-593 0 0,-41-24-916 0 0,52 24 0 0 0,-81-47-744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7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0 5529 0 0,'-2'8'7899'0'0,"-4"12"-5933"0"0,-21 95 817 0 0,-21 70-1723 0 0,38-155-941 0 0,-29 81 805 0 0,33-97-1213 0 0,-1-1 0 0 0,0 1 0 0 0,-1-2 1 0 0,0 1-1 0 0,-16 19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19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77 2633 0 0,'-2'-1'134'0'0,"0"0"0"0"0,0-1 1 0 0,0 1-1 0 0,0 0 0 0 0,0 0 1 0 0,0 0-1 0 0,-1 1 0 0 0,1-1 1 0 0,0 0-1 0 0,-1 1 0 0 0,1 0 1 0 0,0-1-1 0 0,-1 1 1 0 0,1 0-1 0 0,0 0 0 0 0,-1 0 1 0 0,1 1-1 0 0,0-1 0 0 0,-1 0 1 0 0,1 1-1 0 0,0 0 0 0 0,-5 1 1 0 0,-2 1 204 0 0,0 1 1 0 0,1 0-1 0 0,-1 0 1 0 0,-9 7-1 0 0,32-28 5959 0 0,-4 5-5894 0 0,-3 4-77 0 0,2 1-1 0 0,-1 0 1 0 0,1 1 0 0 0,0-1 0 0 0,0 2 0 0 0,1-1 0 0 0,-1 2 0 0 0,1-1-1 0 0,17-4 1 0 0,-21 8-320 0 0,1 0 0 0 0,-1 0-1 0 0,1 0 1 0 0,-1 1 0 0 0,1 1-1 0 0,-1-1 1 0 0,1 1 0 0 0,-1 0-1 0 0,0 0 1 0 0,1 1 0 0 0,-1-1-1 0 0,0 2 1 0 0,0-1 0 0 0,0 1-1 0 0,0-1 1 0 0,10 8 0 0 0,-11-6-29 0 0,1 0 1 0 0,-1 0 0 0 0,0 1 0 0 0,-1 0-1 0 0,1 0 1 0 0,-1 0 0 0 0,0 0-1 0 0,0 1 1 0 0,0 0 0 0 0,-1-1 0 0 0,0 1-1 0 0,0 1 1 0 0,-1-1 0 0 0,1 0-1 0 0,-1 1 1 0 0,-1-1 0 0 0,1 1 0 0 0,-1-1-1 0 0,0 1 1 0 0,-1 0 0 0 0,0 9-1 0 0,-1 14-171 0 0,-1 1 0 0 0,-1-1 0 0 0,-12 44 0 0 0,6-30-139 0 0,9-44 330 0 0,0 1 0 0 0,0-1-1 0 0,-1 1 1 0 0,1-1-1 0 0,0 1 1 0 0,0-1-1 0 0,0 0 1 0 0,0 1 0 0 0,0-1-1 0 0,0 1 1 0 0,0-1-1 0 0,0 1 1 0 0,0-1-1 0 0,0 1 1 0 0,0-1 0 0 0,0 1-1 0 0,0-1 1 0 0,0 1-1 0 0,0-1 1 0 0,1 0-1 0 0,-1 1 1 0 0,0-1 0 0 0,0 1-1 0 0,1-1 1 0 0,-1 0-1 0 0,0 1 1 0 0,0-1-1 0 0,1 1 1 0 0,-1-1-1 0 0,0 0 1 0 0,1 1 0 0 0,-1-1-1 0 0,0 0 1 0 0,1 0-1 0 0,-1 1 1 0 0,1-1-1 0 0,-1 0 1 0 0,0 0 0 0 0,1 0-1 0 0,-1 1 1 0 0,1-1-1 0 0,-1 0 1 0 0,1 0-1 0 0,-1 0 1 0 0,1 0 0 0 0,-1 0-1 0 0,1 0 1 0 0,-1 0-1 0 0,1 0 1 0 0,-1 0-1 0 0,0 0 1 0 0,1 0 0 0 0,-1 0-1 0 0,1 0 1 0 0,-1-1-1 0 0,1 1 1 0 0,-1 0-1 0 0,1 0 1 0 0,-1 0 0 0 0,0-1-1 0 0,1 1 1 0 0,-1 0-1 0 0,1-1 1 0 0,39-21 21 0 0,-19 9-27 0 0,-16 11 23 0 0,0 0-1 0 0,1 1 1 0 0,-1 0-1 0 0,0-1 1 0 0,0 1-1 0 0,1 1 1 0 0,-1-1-1 0 0,1 1 0 0 0,-1 0 1 0 0,0 0-1 0 0,1 1 1 0 0,-1 0-1 0 0,0 0 1 0 0,1 0-1 0 0,-1 0 1 0 0,0 1-1 0 0,0 0 0 0 0,0 0 1 0 0,0 0-1 0 0,8 6 1 0 0,-8-4-13 0 0,0 0 0 0 0,-1 0 0 0 0,1 0 0 0 0,-1 1 0 0 0,0 0 0 0 0,-1 0 0 0 0,1 0 0 0 0,-1 0 0 0 0,0 0 0 0 0,0 1 0 0 0,0-1 0 0 0,-1 1 0 0 0,0 0 0 0 0,0 0 0 0 0,-1 0 0 0 0,1 0 0 0 0,-1 0 0 0 0,0 7 0 0 0,-1 4 86 0 0,0-1 0 0 0,-1 1 0 0 0,-1-1 0 0 0,0 1 1 0 0,-2-1-1 0 0,0 0 0 0 0,0 0 0 0 0,-2 0 0 0 0,0-1 1 0 0,0 0-1 0 0,-2 0 0 0 0,1 0 0 0 0,-2-1 0 0 0,0 0 0 0 0,-1-1 1 0 0,-15 17-1 0 0,24-29-186 0 0,0 1 0 0 0,-1-1 0 0 0,1 0 1 0 0,0 1-1 0 0,0-1 0 0 0,-1 0 0 0 0,1 0 0 0 0,0 0 0 0 0,-1 0 1 0 0,1 0-1 0 0,-1 0 0 0 0,1 0 0 0 0,-1-1 0 0 0,0 1 1 0 0,1-1-1 0 0,-1 1 0 0 0,0-1 0 0 0,0 1 0 0 0,1-1 0 0 0,-1 0 1 0 0,0 0-1 0 0,0 0 0 0 0,1 0 0 0 0,-1 0 0 0 0,0 0 1 0 0,0 0-1 0 0,1-1 0 0 0,-3 0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38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33 5529 0 0,'-8'-32'7893'0'0,"13"48"-7024"0"0,20 96 491 0 0,-6 0 0 0 0,6 140 0 0 0,-15 231-370 0 0,-10-303-587 0 0,2-43-347 0 0,24 180 0 0 0,-14-187 17 0 0,6 30-1995 0 0,-12-143-836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38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13 138 8290 0 0,'-12'3'2930'0'0,"19"-14"-1762"0"0,22-14-769 0 0,-8 13-26 0 0,1 1 0 0 0,1 1 0 0 0,0 2 0 0 0,1 0 0 0 0,28-6 0 0 0,126-15 741 0 0,-84 21-517 0 0,113 4 0 0 0,97 19-133 0 0,-192-8-397 0 0,190 21 602 0 0,-246-19-373 0 0,0 2 0 0 0,-1 3 0 0 0,69 27-1 0 0,-86-26 70 0 0,-2 1-58 0 0,1-2 0 0 0,0-2 0 0 0,1-1 0 0 0,47 7 1 0 0,-83-18-328 0 0,0 1 0 0 0,0-1 1 0 0,0 0-1 0 0,0 1 0 0 0,0-1 0 0 0,0 0 1 0 0,0 0-1 0 0,0 0 0 0 0,0-1 1 0 0,1 1-1 0 0,-1 0 0 0 0,0-1 1 0 0,0 0-1 0 0,0 1 0 0 0,-1-1 1 0 0,1 0-1 0 0,0 0 0 0 0,0 0 0 0 0,0 0 1 0 0,0 0-1 0 0,-1-1 0 0 0,1 1 1 0 0,-1 0-1 0 0,1-1 0 0 0,-1 1 1 0 0,1-1-1 0 0,-1 0 0 0 0,0 1 1 0 0,0-1-1 0 0,0 0 0 0 0,0 0 1 0 0,0 0-1 0 0,1-2 0 0 0,4-17-251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39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73 8754 0 0,'-6'6'258'0'0,"9"-2"-10"0"0,21-2 250 0 0,34-6 724 0 0,125-26 1968 0 0,-61 8-2328 0 0,162-7 0 0 0,170 34-788 0 0,-338 3-918 0 0,215 45 0 0 0,-288-42 276 0 0,-2 1 0 0 0,62 27 0 0 0,-80-28 196 0 0,0 1 0 0 0,-1 1 0 0 0,0 1 0 0 0,-1 1 0 0 0,31 27 0 0 0,-38-28-3395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39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4609 0 0,'16'0'10940'0'0,"-12"19"-10444"0"0,-1 0 0 0 0,-1 0 0 0 0,0 0 0 0 0,-1 0 0 0 0,-1 0 0 0 0,-4 29 0 0 0,2-6-246 0 0,-10 149-45 0 0,-1 90 321 0 0,13-217-426 0 0,4-1-1 0 0,15 91 0 0 0,56 150-45 0 0,12 77 42 0 0,-81-331 172 0 0,-3 1 1 0 0,-1-1-1 0 0,-3 1 1 0 0,-2-1-1 0 0,-12 62 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0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3225 0 0,'0'-4'261'0'0,"1"1"1"0"0,0-1 0 0 0,0 1-1 0 0,0 0 1 0 0,0 0-1 0 0,1-1 1 0 0,-1 1 0 0 0,1 0-1 0 0,0 0 1 0 0,4-5-1 0 0,23-26 2563 0 0,-21 27-2267 0 0,0 1 0 0 0,1 1-1 0 0,0 0 1 0 0,0 0 0 0 0,0 0 0 0 0,0 1 0 0 0,1 1 0 0 0,-1-1-1 0 0,1 1 1 0 0,0 1 0 0 0,0 0 0 0 0,10 0 0 0 0,-18 1-549 0 0,-1 1 1 0 0,0 0 0 0 0,1 0-1 0 0,-1 0 1 0 0,1 0 0 0 0,-1 0-1 0 0,0 1 1 0 0,1-1-1 0 0,-1 0 1 0 0,0 1 0 0 0,1-1-1 0 0,-1 1 1 0 0,0-1 0 0 0,0 1-1 0 0,1 0 1 0 0,-1-1-1 0 0,0 1 1 0 0,0 0 0 0 0,0 0-1 0 0,0 0 1 0 0,0 0 0 0 0,0 0-1 0 0,1 1 1 0 0,0 1-1 0 0,-1 0 1 0 0,0-1-1 0 0,0 1 1 0 0,0 0-1 0 0,0 0 1 0 0,0 0-1 0 0,0 0 1 0 0,-1 0-1 0 0,1 0 1 0 0,-1 4-1 0 0,0 4 27 0 0,0 0 0 0 0,-1 0 1 0 0,-1 0-1 0 0,-5 21 0 0 0,-28 62-76 0 0,24-69 18 0 0,1 0 0 0 0,2 0 0 0 0,-8 34 0 0 0,16-57 26 0 0,0 1 0 0 0,-1-1 0 0 0,1 0 1 0 0,0 1-1 0 0,0-1 0 0 0,1 1 0 0 0,-1-1 1 0 0,0 0-1 0 0,1 1 0 0 0,0-1 0 0 0,-1 0 1 0 0,1 0-1 0 0,0 1 0 0 0,0-1 0 0 0,0 0 1 0 0,1 0-1 0 0,-1 0 0 0 0,0 0 0 0 0,1 0 0 0 0,-1 0 1 0 0,1-1-1 0 0,0 1 0 0 0,-1 0 0 0 0,1-1 1 0 0,0 1-1 0 0,0-1 0 0 0,0 0 0 0 0,0 0 1 0 0,0 0-1 0 0,1 0 0 0 0,-1 0 0 0 0,0 0 1 0 0,0 0-1 0 0,1-1 0 0 0,1 1 0 0 0,13 3 36 0 0,-1-1 0 0 0,1-1 0 0 0,0 0 0 0 0,18-2 0 0 0,-8 1 2 0 0,49 7-112 0 0,-44-3-4446 0 0,-10 0-762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17:32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31 4145 0 0,'-1'0'319'0'0,"0"-1"-119"0"0,0 0 1 0 0,0 0 0 0 0,1 0 0 0 0,-1 0 0 0 0,0 0-1 0 0,0 0 1 0 0,0 0 0 0 0,1 0 0 0 0,-1 0 0 0 0,0-1 0 0 0,1 1-1 0 0,-1 0 1 0 0,1 0 0 0 0,-1-3 0 0 0,1 4-117 0 0,0-1 0 0 0,0 1 0 0 0,0-1 0 0 0,1 1 1 0 0,-1-1-1 0 0,0 1 0 0 0,0 0 0 0 0,0-1 0 0 0,0 1 0 0 0,0-1 0 0 0,1 1 1 0 0,-1 0-1 0 0,0-1 0 0 0,0 1 0 0 0,1-1 0 0 0,-1 1 0 0 0,0 0 1 0 0,1 0-1 0 0,-1-1 0 0 0,0 1 0 0 0,1 0 0 0 0,-1-1 0 0 0,1 1 0 0 0,-1 0 1 0 0,0 0-1 0 0,1 0 0 0 0,0-1 0 0 0,1 1 67 0 0,0-1 0 0 0,0 1-1 0 0,0 0 1 0 0,0 0 0 0 0,0 0 0 0 0,0 0-1 0 0,0 0 1 0 0,1 0 0 0 0,-1 0-1 0 0,0 1 1 0 0,0-1 0 0 0,0 1 0 0 0,0-1-1 0 0,0 1 1 0 0,0 0 0 0 0,1 1 0 0 0,22 14 21 0 0,-2 2 0 0 0,0 0 0 0 0,-1 1 0 0 0,22 26 0 0 0,-24-24-36 0 0,1 0-1 0 0,1-2 0 0 0,1 0 0 0 0,28 17 0 0 0,-49-35-122 0 0,1 0 0 0 0,-1 1-1 0 0,0 0 1 0 0,1-1 0 0 0,-1 1 0 0 0,0 0-1 0 0,0 0 1 0 0,0 0 0 0 0,-1 1 0 0 0,1-1-1 0 0,0 0 1 0 0,-1 1 0 0 0,1-1 0 0 0,-1 1 0 0 0,0-1-1 0 0,0 1 1 0 0,0 0 0 0 0,0-1 0 0 0,-1 1-1 0 0,1 0 1 0 0,-1 0 0 0 0,1-1 0 0 0,-1 1 0 0 0,0 0-1 0 0,0 0 1 0 0,0 0 0 0 0,0 0 0 0 0,-1-1-1 0 0,1 1 1 0 0,-1 0 0 0 0,0 0 0 0 0,0-1-1 0 0,0 1 1 0 0,0 0 0 0 0,0-1 0 0 0,0 1 0 0 0,-1-1-1 0 0,1 1 1 0 0,-1-1 0 0 0,0 0 0 0 0,0 0-1 0 0,0 0 1 0 0,0 0 0 0 0,-4 4 0 0 0,-8 4 163 0 0,0-1 0 0 0,0 0 0 0 0,-1-1-1 0 0,0-1 1 0 0,0 0 0 0 0,-1-1 0 0 0,-22 6 0 0 0,13-4-215 0 0,-44 21 0 0 0,49-18 155 0 0,6-3-4761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1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181 265 456 0 0,'-8'2'411'0'0,"1"0"-1"0"0,-1-1 1 0 0,1 1 0 0 0,-1-2-1 0 0,1 1 1 0 0,-1-1-1 0 0,0 0 1 0 0,1-1 0 0 0,-1 0-1 0 0,1 0 1 0 0,-1 0 0 0 0,1-1-1 0 0,0 0 1 0 0,-1-1-1 0 0,-12-6 1 0 0,17 7-225 0 0,0 1 0 0 0,-1-1 0 0 0,1 0 1 0 0,0-1-1 0 0,1 1 0 0 0,-1 0 0 0 0,0-1 0 0 0,1 0 0 0 0,-1 0 1 0 0,1 1-1 0 0,0-1 0 0 0,0 0 0 0 0,0-1 0 0 0,0 1 0 0 0,1 0 1 0 0,-1-1-1 0 0,1 1 0 0 0,0-1 0 0 0,0 1 0 0 0,0-1 0 0 0,0 1 0 0 0,1-1 1 0 0,-1 0-1 0 0,1 1 0 0 0,0-1 0 0 0,0 0 0 0 0,0 1 0 0 0,1-1 1 0 0,-1 0-1 0 0,1 1 0 0 0,0-1 0 0 0,0 1 0 0 0,0-1 0 0 0,3-3 1 0 0,0-2-68 0 0,0 1 1 0 0,1 0 0 0 0,0 0 0 0 0,1 1-1 0 0,-1-1 1 0 0,2 1 0 0 0,-1 0 0 0 0,12-9-1 0 0,-5 6-53 0 0,0 0 1 0 0,1 0-1 0 0,0 1 0 0 0,15-7 0 0 0,-28 15-56 0 0,1 1 0 0 0,-1-1-1 0 0,1 0 1 0 0,-1 0 0 0 0,1 1 0 0 0,-1-1 0 0 0,1 1 0 0 0,-1-1 0 0 0,1 1 0 0 0,-1 0-1 0 0,1 0 1 0 0,0-1 0 0 0,-1 1 0 0 0,1 0 0 0 0,0 0 0 0 0,-1 1 0 0 0,1-1 0 0 0,-1 0-1 0 0,1 0 1 0 0,2 2 0 0 0,-3-1-14 0 0,0 0 0 0 0,0 0 1 0 0,0 0-1 0 0,-1 0 0 0 0,1 0 0 0 0,-1 0 0 0 0,1 0 0 0 0,0 0 0 0 0,-1 0 1 0 0,0 0-1 0 0,1 0 0 0 0,-1 0 0 0 0,0 1 0 0 0,0-1 0 0 0,1 0 0 0 0,-1 0 0 0 0,0 0 1 0 0,0 1-1 0 0,0-1 0 0 0,0 0 0 0 0,-1 1 0 0 0,-1 11-76 0 0,-1 0 0 0 0,0 0 0 0 0,-9 22 0 0 0,9-29 80 0 0,-27 67-29 0 0,19-51-95 0 0,2 1 0 0 0,0 0 0 0 0,1 0 0 0 0,1 1 0 0 0,-4 32 0 0 0,10-53 102 0 0,1 0-1 0 0,0-1 1 0 0,0 1-1 0 0,0 0 1 0 0,0-1 0 0 0,0 1-1 0 0,1 0 1 0 0,-1 0 0 0 0,1-1-1 0 0,-1 1 1 0 0,1-1 0 0 0,0 1-1 0 0,0 0 1 0 0,0-1-1 0 0,1 0 1 0 0,-1 1 0 0 0,1-1-1 0 0,-1 0 1 0 0,1 0 0 0 0,0 1-1 0 0,0-1 1 0 0,0-1-1 0 0,0 1 1 0 0,0 0 0 0 0,0 0-1 0 0,0-1 1 0 0,0 1 0 0 0,1-1-1 0 0,-1 0 1 0 0,1 0-1 0 0,-1 0 1 0 0,1 0 0 0 0,-1 0-1 0 0,1 0 1 0 0,0-1 0 0 0,0 1-1 0 0,3-1 1 0 0,1 1 160 0 0,-1-1 0 0 0,1 0-1 0 0,0 0 1 0 0,-1-1 0 0 0,1 1 0 0 0,0-2 0 0 0,-1 1 0 0 0,1-1-1 0 0,-1 0 1 0 0,0 0 0 0 0,1-1 0 0 0,-1 1 0 0 0,0-1 0 0 0,7-6 0 0 0,-8 6 65 0 0,-1 0 0 0 0,0-1 0 0 0,0 0 0 0 0,0 0 0 0 0,0 0 0 0 0,-1 0 0 0 0,0 0 0 0 0,1-1 0 0 0,-2 1 0 0 0,4-8 0 0 0,-5 11-163 0 0,-1-1 0 0 0,1 0 0 0 0,-1 1 0 0 0,0-1 0 0 0,1 0 0 0 0,-1 1 0 0 0,0-1 0 0 0,0 0 0 0 0,-1 1 0 0 0,1-1 0 0 0,0 0 0 0 0,0 1 0 0 0,-1-1-1 0 0,1 0 1 0 0,-1 1 0 0 0,0-1 0 0 0,1 1 0 0 0,-1-1 0 0 0,0 1 0 0 0,0-1 0 0 0,0 1 0 0 0,0-1 0 0 0,0 1 0 0 0,0 0 0 0 0,0 0 0 0 0,0-1 0 0 0,-1 1 0 0 0,1 0 0 0 0,0 0-1 0 0,-1 0 1 0 0,1 0 0 0 0,-1 1 0 0 0,1-1 0 0 0,-1 0 0 0 0,1 1 0 0 0,-4-2 0 0 0,-7-1-77 0 0,-1-1 0 0 0,0 2 0 0 0,1-1 0 0 0,-1 2 0 0 0,0 0 1 0 0,0 0-1 0 0,-25 3 0 0 0,15-1-1110 0 0,-13 0-5165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2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47 169 3225 0 0,'-2'1'54'0'0,"1"1"0"0"0,-1-1 0 0 0,0 0 0 0 0,0 0 1 0 0,1 0-1 0 0,-1 0 0 0 0,0-1 0 0 0,0 1 0 0 0,0 0 1 0 0,0-1-1 0 0,0 0 0 0 0,0 1 0 0 0,0-1 0 0 0,0 0 1 0 0,0 0-1 0 0,0 0 0 0 0,-4 0 0 0 0,6 0 42 0 0,-1-1 1 0 0,1 1-1 0 0,-1 0 1 0 0,1 0-1 0 0,-1-1 0 0 0,1 1 1 0 0,-1 0-1 0 0,1 0 1 0 0,-1-1-1 0 0,1 1 0 0 0,0-1 1 0 0,-1 1-1 0 0,1 0 1 0 0,-1-1-1 0 0,1 1 0 0 0,0-1 1 0 0,0 1-1 0 0,-1-1 0 0 0,1 1 1 0 0,0-1-1 0 0,0 1 1 0 0,0-1-1 0 0,-1 1 0 0 0,1-2 1 0 0,0 0 60 0 0,0 1 0 0 0,0-1 0 0 0,0 0 0 0 0,1 0 0 0 0,-1 1 0 0 0,0-1 1 0 0,1 0-1 0 0,-1 0 0 0 0,1 1 0 0 0,0-1 0 0 0,1-2 0 0 0,4-6 150 0 0,0 0 0 0 0,1 1 0 0 0,0-1 1 0 0,1 2-1 0 0,0-1 0 0 0,10-8 0 0 0,3-1 568 0 0,34-22 0 0 0,-53 38-809 0 0,0 1 0 0 0,0 0 0 0 0,-1-1 1 0 0,1 1-1 0 0,0 0 0 0 0,0 0 0 0 0,0 0 1 0 0,1 0-1 0 0,-1 0 0 0 0,0 1 0 0 0,0-1 1 0 0,0 1-1 0 0,1-1 0 0 0,-1 1 0 0 0,0 0 1 0 0,0 0-1 0 0,1 0 0 0 0,-1 0 0 0 0,0 0 1 0 0,0 1-1 0 0,1-1 0 0 0,-1 1 0 0 0,0-1 1 0 0,0 1-1 0 0,0 0 0 0 0,4 1 0 0 0,-4 1-22 0 0,0-1 0 0 0,0 0 0 0 0,-1 0 0 0 0,1 1-1 0 0,0-1 1 0 0,-1 1 0 0 0,1 0 0 0 0,-1-1 0 0 0,0 1-1 0 0,0 0 1 0 0,0 0 0 0 0,0 0 0 0 0,-1 0-1 0 0,1 0 1 0 0,-1 0 0 0 0,0 0 0 0 0,0 0 0 0 0,0-1-1 0 0,0 6 1 0 0,-3 16 133 0 0,0 0 0 0 0,-2 0-1 0 0,0-1 1 0 0,-13 35-1 0 0,7-25-276 0 0,-7 35 0 0 0,18-66 97 0 0,-1-1 1 0 0,1 1-1 0 0,0-1 1 0 0,-1 0-1 0 0,1 1 1 0 0,0-1-1 0 0,0 1 0 0 0,0-1 1 0 0,0 1-1 0 0,0-1 1 0 0,0 1-1 0 0,1-1 1 0 0,-1 1-1 0 0,0-1 0 0 0,1 1 1 0 0,-1-1-1 0 0,1 1 1 0 0,0-1-1 0 0,-1 0 0 0 0,1 1 1 0 0,0-1-1 0 0,0 0 1 0 0,0 0-1 0 0,0 0 1 0 0,1 2-1 0 0,0-2 1 0 0,0 0-1 0 0,0-1 1 0 0,0 1-1 0 0,0-1 1 0 0,0 1-1 0 0,0-1 1 0 0,0 1 0 0 0,0-1-1 0 0,0 0 1 0 0,0 0-1 0 0,0 0 1 0 0,0 0-1 0 0,0 0 1 0 0,0-1 0 0 0,4 0-1 0 0,7-3 48 0 0,-1 0-1 0 0,1-1 0 0 0,-1 0 1 0 0,16-9-1 0 0,-7 1-182 0 0,1 2-1 0 0,0 0 1 0 0,1 2-1 0 0,0 0 1 0 0,0 2-1 0 0,48-10 1 0 0,-52 15-1248 0 0,-1-1-3539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2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66 239 2761 0 0,'-2'1'78'0'0,"0"-1"1"0"0,0 1 0 0 0,1-1-1 0 0,-1 0 1 0 0,0 0 0 0 0,0 1 0 0 0,0-1-1 0 0,1 0 1 0 0,-1-1 0 0 0,0 1-1 0 0,0 0 1 0 0,1 0 0 0 0,-1-1 0 0 0,0 1-1 0 0,0-1 1 0 0,1 0 0 0 0,-1 1-1 0 0,0-1 1 0 0,1 0 0 0 0,-1 0 0 0 0,-2-2-1 0 0,2 1 126 0 0,0 0-1 0 0,0-1 0 0 0,0 1 0 0 0,0-1 0 0 0,1 1 1 0 0,-1-1-1 0 0,1 0 0 0 0,-1 0 0 0 0,1 0 0 0 0,0 0 1 0 0,-1-5-1 0 0,0 2 53 0 0,1 0-1 0 0,0 0 1 0 0,1 1 0 0 0,0-1-1 0 0,-1 0 1 0 0,2 0 0 0 0,-1 0-1 0 0,1 0 1 0 0,0 1 0 0 0,0-1-1 0 0,0 0 1 0 0,1 1 0 0 0,4-10-1 0 0,1 4 3 0 0,0 0 0 0 0,1 1-1 0 0,1 0 1 0 0,13-13 0 0 0,-17 19-185 0 0,-1-1 1 0 0,1 2 0 0 0,0-1-1 0 0,0 0 1 0 0,0 1 0 0 0,0 0-1 0 0,1 0 1 0 0,-1 1 0 0 0,1 0-1 0 0,0 0 1 0 0,10-3 0 0 0,-15 5-60 0 0,0 1 1 0 0,-1-1 0 0 0,1 0-1 0 0,-1 0 1 0 0,1 1-1 0 0,0-1 1 0 0,-1 0 0 0 0,1 1-1 0 0,-1-1 1 0 0,1 0-1 0 0,-1 1 1 0 0,1-1 0 0 0,-1 1-1 0 0,1-1 1 0 0,-1 1 0 0 0,1-1-1 0 0,-1 1 1 0 0,0-1-1 0 0,1 1 1 0 0,-1 0 0 0 0,0-1-1 0 0,1 1 1 0 0,-1-1-1 0 0,0 1 1 0 0,0 0 0 0 0,0-1-1 0 0,0 1 1 0 0,1 0 0 0 0,-1-1-1 0 0,0 1 1 0 0,0 0-1 0 0,0-1 1 0 0,0 1 0 0 0,-1 0-1 0 0,1-1 1 0 0,0 1-1 0 0,0 1 1 0 0,-4 32 245 0 0,3-30-203 0 0,-15 75 813 0 0,10-54-782 0 0,0-1 0 0 0,2 2 0 0 0,1-1 0 0 0,0 41 0 0 0,3-63-89 0 0,0 0 0 0 0,1 0 0 0 0,-1 1 0 0 0,1-1 0 0 0,-1 0 0 0 0,1 0 1 0 0,0-1-1 0 0,0 1 0 0 0,0 0 0 0 0,0 0 0 0 0,1 0 0 0 0,-1-1 1 0 0,1 1-1 0 0,-1 0 0 0 0,1-1 0 0 0,0 0 0 0 0,0 1 0 0 0,0-1 0 0 0,0 0 1 0 0,1 0-1 0 0,-1 0 0 0 0,1 0 0 0 0,-1-1 0 0 0,1 1 0 0 0,0-1 1 0 0,-1 1-1 0 0,1-1 0 0 0,0 0 0 0 0,0 0 0 0 0,0 0 0 0 0,3 0 1 0 0,-1 0 14 0 0,1-1 0 0 0,-1 0 0 0 0,0 0 0 0 0,0-1 0 0 0,1 1 1 0 0,-1-1-1 0 0,0 0 0 0 0,0-1 0 0 0,0 1 0 0 0,0-1 0 0 0,0 0 1 0 0,0 0-1 0 0,-1 0 0 0 0,1-1 0 0 0,0 0 0 0 0,-1 0 0 0 0,5-4 1 0 0,-2 1 217 0 0,-1 0 0 0 0,1 0 0 0 0,-1-1 0 0 0,-1 0 0 0 0,1 0 0 0 0,-1-1 0 0 0,7-12 0 0 0,-11 18-182 0 0,-1 1-1 0 0,1-1 1 0 0,0 0 0 0 0,-1 1 0 0 0,0-1 0 0 0,1 0-1 0 0,-1 0 1 0 0,0 0 0 0 0,0 1 0 0 0,0-1 0 0 0,0 0 0 0 0,0 0-1 0 0,0 0 1 0 0,0 1 0 0 0,-1-1 0 0 0,1 0 0 0 0,-2-3-1 0 0,1 3-23 0 0,0 0 1 0 0,-1 1-1 0 0,1-1 0 0 0,-1 0 0 0 0,0 1 0 0 0,1-1 0 0 0,-1 1 0 0 0,0 0 0 0 0,0-1 0 0 0,0 1 0 0 0,0 0 1 0 0,0 0-1 0 0,0 0 0 0 0,0 1 0 0 0,0-1 0 0 0,0 0 0 0 0,-1 1 0 0 0,-2-1 0 0 0,-8-1-19 0 0,1 1-1 0 0,-1 1 1 0 0,0 0 0 0 0,0 0-1 0 0,0 1 1 0 0,-25 6-1 0 0,17-3-298 0 0,-13 1-295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3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7834 0 0,'0'0'27'0'0,"0"0"0"0"0,0 0 1 0 0,0 0-1 0 0,0 0 0 0 0,0 0 0 0 0,0 0 1 0 0,-1 0-1 0 0,1 0 0 0 0,0 0 1 0 0,0 0-1 0 0,0 0 0 0 0,0 0 1 0 0,0 0-1 0 0,-1 0 0 0 0,1 0 0 0 0,0 0 1 0 0,0 0-1 0 0,0 0 0 0 0,0 0 1 0 0,0 0-1 0 0,0 0 0 0 0,-1 0 0 0 0,1 0 1 0 0,0 0-1 0 0,0 0 0 0 0,0 0 1 0 0,0 0-1 0 0,0 0 0 0 0,0 0 1 0 0,0 0-1 0 0,-1 0 0 0 0,1 0 0 0 0,0 1 1 0 0,0-1-1 0 0,0 0 0 0 0,0 0 1 0 0,0 0-1 0 0,0 0 0 0 0,0 0 1 0 0,0 0-1 0 0,0 0 0 0 0,0 1 0 0 0,0-1 1 0 0,0 0-1 0 0,0 0 0 0 0,0 0 1 0 0,0 0-1 0 0,0 0 0 0 0,0 1 0 0 0,0-1 1 0 0,0 0-1 0 0,0 0 0 0 0,0 0 1 0 0,0 0-1 0 0,0 0 0 0 0,0 16 1094 0 0,5 26 510 0 0,-3-30-965 0 0,11 112 2178 0 0,-9-69-3142 0 0,3 0 0 0 0,1-1 0 0 0,17 54 0 0 0,-18-89-1251 0 0,-1-4-3204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5065 0 0,'0'0'390'0'0,"-1"20"1417"0"0,-11 36-898 0 0,-2 0 0 0 0,-21 54 0 0 0,22-71-1001 0 0,32-109-4179 0 0,-14 46 4425 0 0,2 0 0 0 0,0 0 0 0 0,19-38 1 0 0,-26 61-71 0 0,1 0-1 0 0,-1 0 1 0 0,1 0 0 0 0,0 0 0 0 0,-1 1 0 0 0,1-1 0 0 0,0 0-1 0 0,-1 0 1 0 0,1 1 0 0 0,0-1 0 0 0,0 1 0 0 0,0-1 0 0 0,0 1-1 0 0,0-1 1 0 0,0 1 0 0 0,0-1 0 0 0,0 1 0 0 0,0 0 0 0 0,0-1-1 0 0,0 1 1 0 0,0 0 0 0 0,0 0 0 0 0,0 0 0 0 0,0 0 0 0 0,0 0 0 0 0,0 0-1 0 0,0 0 1 0 0,0 0 0 0 0,0 0 0 0 0,0 1 0 0 0,0-1 0 0 0,0 0-1 0 0,0 1 1 0 0,0-1 0 0 0,0 1 0 0 0,0-1 0 0 0,0 1 0 0 0,0-1-1 0 0,-1 1 1 0 0,1-1 0 0 0,0 1 0 0 0,1 1 0 0 0,6 4 213 0 0,-1 0 1 0 0,1 1-1 0 0,9 12 1 0 0,-10-11-190 0 0,10 8-75 0 0,0 0-1 0 0,2 0 0 0 0,-1-2 0 0 0,2-1 0 0 0,0 0 1 0 0,40 19-1 0 0,-19-15-122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4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8754 0 0,'8'-1'836'0'0,"-1"0"1"0"0,0 0 0 0 0,0-1-1 0 0,12-5 1 0 0,15-3 1207 0 0,136-17 1415 0 0,-141 25-3750 0 0,0 1 0 0 0,0 1 0 0 0,0 1 0 0 0,28 5 0 0 0,-37-2-1003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4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6449 0 0,'-22'11'8486'0'0,"31"3"-5316"0"0,40 26 239 0 0,-41-35-3258 0 0,1 1 0 0 0,-1 1 1 0 0,0 0-1 0 0,-1 0 0 0 0,1 0 0 0 0,-1 1 0 0 0,10 16 1 0 0,-13-18-149 0 0,-1 1 0 0 0,0 0 0 0 0,0 0 0 0 0,0 0 1 0 0,-1 0-1 0 0,0 0 0 0 0,-1 0 0 0 0,0 1 1 0 0,0-1-1 0 0,0 1 0 0 0,-1-1 0 0 0,0 1 1 0 0,-1 8-1 0 0,-2-2-35 0 0,0 0 0 0 0,0 0 0 0 0,-1-1 1 0 0,-1 1-1 0 0,0-1 0 0 0,-8 14 0 0 0,-1-2-213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5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7834 0 0,'2'1'2539'0'0,"59"19"2499"0"0,-32-3-4942 0 0,0 0-1 0 0,-1 2 1 0 0,33 29 0 0 0,-21-16-2216 0 0,-22-18-2896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5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 8754 0 0,'-6'13'580'0'0,"0"0"0"0"0,1 1 0 0 0,-7 27 0 0 0,-2 4 10 0 0,-107 235 362 0 0,111-265-2559 0 0,0-3-88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7370 0 0,'2'3'146'0'0,"0"-1"0"0"0,0 0 0 0 0,0 0 0 0 0,0 0 1 0 0,0 0-1 0 0,1-1 0 0 0,-1 1 0 0 0,1 0 1 0 0,-1-1-1 0 0,1 0 0 0 0,3 2 0 0 0,2 1 332 0 0,25 15 1296 0 0,67 29-1 0 0,-90-44-1742 0 0,0 0 0 0 0,1-1 0 0 0,0 0-1 0 0,0-1 1 0 0,0 0 0 0 0,0 0 0 0 0,0-1 0 0 0,0-1-1 0 0,0 0 1 0 0,1 0 0 0 0,12-3 0 0 0,-18 2-166 0 0,-1-1 0 0 0,0 0 0 0 0,0 0 0 0 0,-1 0 0 0 0,1-1 0 0 0,0 0 0 0 0,-1 0 0 0 0,1 0 0 0 0,-1 0 0 0 0,0-1 0 0 0,0 1 0 0 0,-1-1 0 0 0,1 0 0 0 0,-1 0 0 0 0,1-1 0 0 0,-1 1 0 0 0,-1-1 0 0 0,1 1 0 0 0,-1-1 0 0 0,3-7 0 0 0,2-5-387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1:57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5065 0 0,'16'-6'5827'0'0,"75"-22"-3880"0"0,32-4-1624 0 0,-42 10-619 0 0,109-15 1 0 0,-130 33-1564 0 0,-29 5-2084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6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5065 0 0,'-12'35'1564'0'0,"1"1"0"0"0,2 0-1 0 0,-5 47 1 0 0,8-51-659 0 0,5-24-708 0 0,-1 0-1 0 0,1-1 1 0 0,1 1 0 0 0,-1 0-1 0 0,1 0 1 0 0,1-1-1 0 0,-1 1 1 0 0,1 0 0 0 0,1 0-1 0 0,0-1 1 0 0,3 11-1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4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34 4681 0 0,'-37'23'17'0'0,"28"-16"132"0"0,0-1 0 0 0,0 0 1 0 0,-1-1-1 0 0,0 0 0 0 0,0 0 0 0 0,-1-1 1 0 0,-19 5-1 0 0,29-9-16 0 0,0 0 1 0 0,0-1-1 0 0,0 1 1 0 0,0 0-1 0 0,0 0 1 0 0,0-1-1 0 0,0 1 1 0 0,0-1-1 0 0,0 1 0 0 0,1-1 1 0 0,-1 1-1 0 0,0-1 1 0 0,0 0-1 0 0,0 1 1 0 0,1-1-1 0 0,-1 0 1 0 0,0 0-1 0 0,1 1 1 0 0,-1-1-1 0 0,0 0 0 0 0,1 0 1 0 0,-1 0-1 0 0,1 0 1 0 0,0 0-1 0 0,-1 0 1 0 0,1 0-1 0 0,-1-1 1 0 0,1 0-12 0 0,-1 1-1 0 0,1-1 1 0 0,-1 1 0 0 0,0-1 0 0 0,0 1 0 0 0,0-1 0 0 0,1 1 0 0 0,-1 0 0 0 0,0 0 0 0 0,-1 0 0 0 0,1-1 0 0 0,0 1 0 0 0,0 0 0 0 0,0 0 0 0 0,-1 0-1 0 0,1 1 1 0 0,0-1 0 0 0,-4-1 0 0 0,-25 4 1165 0 0,28-2-1088 0 0,-1 1-1 0 0,0 0 1 0 0,0-1 0 0 0,1 0-1 0 0,-1 0 1 0 0,0 0-1 0 0,0 0 1 0 0,1 0-1 0 0,-1 0 1 0 0,-4-2 0 0 0,8 0-77 0 0,1 0 0 0 0,0-1 0 0 0,-1 1 1 0 0,1 0-1 0 0,0 1 0 0 0,0-1 0 0 0,1 0 1 0 0,2-1-1 0 0,5-3 44 0 0,0 0 0 0 0,0 1 0 0 0,1 1 1 0 0,0 0-1 0 0,0 0 0 0 0,0 1 0 0 0,1 0 0 0 0,-1 1 0 0 0,13-1 1 0 0,7 1 0 0 0,0 1 1 0 0,35 3-1 0 0,-61-2-166 0 0,0 0-1 0 0,-1 1 1 0 0,1-1 0 0 0,0 1-1 0 0,-1 0 1 0 0,1 1-1 0 0,-1-1 1 0 0,0 1 0 0 0,1-1-1 0 0,-1 2 1 0 0,0-1-1 0 0,0 0 1 0 0,0 1 0 0 0,4 3-1 0 0,-6-3-14 0 0,1-1-1 0 0,-1 1 0 0 0,0 0 1 0 0,-1 1-1 0 0,1-1 0 0 0,0 0 1 0 0,-1 0-1 0 0,0 1 0 0 0,0-1 1 0 0,0 1-1 0 0,0-1 0 0 0,0 1 1 0 0,-1-1-1 0 0,0 1 1 0 0,1 0-1 0 0,-1-1 0 0 0,0 1 1 0 0,-2 6-1 0 0,-4 28-186 0 0,-2 0-1 0 0,-1-1 1 0 0,-16 38-1 0 0,12-38 165 0 0,2 1-1 0 0,1 0 1 0 0,-7 57-1 0 0,16-84 4 0 0,0 0 0 0 0,1 0 0 0 0,1 1 0 0 0,0-1-1 0 0,0 0 1 0 0,1 0 0 0 0,0 0 0 0 0,1 0 0 0 0,0-1 0 0 0,1 1 0 0 0,0-1-1 0 0,1 1 1 0 0,0-2 0 0 0,1 1 0 0 0,0 0 0 0 0,10 12 0 0 0,-5-11-809 0 0,0-1-251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0 260 7370 0 0,'1'-2'73'0'0,"0"-1"1"0"0,1 0-1 0 0,-1 1 1 0 0,0-1 0 0 0,1 1-1 0 0,-1 0 1 0 0,1-1-1 0 0,0 1 1 0 0,0 0-1 0 0,0 0 1 0 0,0 0 0 0 0,0 0-1 0 0,0 0 1 0 0,1 1-1 0 0,4-4 1 0 0,5-4 205 0 0,31-28-818 0 0,2 2 0 0 0,1 1 0 0 0,96-50-1 0 0,-114 72 500 0 0,0 2-20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87 299 4609 0 0,'-3'0'164'0'0,"0"0"1"0"0,0 0-1 0 0,0-1 0 0 0,0 1 1 0 0,0-1-1 0 0,0 0 0 0 0,0 0 1 0 0,0 0-1 0 0,0 0 0 0 0,1 0 1 0 0,-1-1-1 0 0,0 1 0 0 0,1-1 1 0 0,0 0-1 0 0,-1 0 1 0 0,1 1-1 0 0,0-2 0 0 0,0 1 1 0 0,0 0-1 0 0,0 0 0 0 0,0-1 1 0 0,0 1-1 0 0,1-1 0 0 0,-1 1 1 0 0,1-1-1 0 0,0 0 0 0 0,-1 0 1 0 0,2 1-1 0 0,-1-1 0 0 0,0 0 1 0 0,0 0-1 0 0,0-6 0 0 0,0 3 86 0 0,1 0-1 0 0,-1-1 0 0 0,1 1 0 0 0,0-1 1 0 0,1 1-1 0 0,0-1 0 0 0,0 1 0 0 0,0-1 1 0 0,1 1-1 0 0,0 0 0 0 0,0 0 0 0 0,0 0 0 0 0,1 0 1 0 0,5-9-1 0 0,-8 15-222 0 0,18-25 736 0 0,23-27 0 0 0,-36 47-743 0 0,0-1 0 0 0,1 1 1 0 0,-1 0-1 0 0,1 1 0 0 0,0-1 1 0 0,0 1-1 0 0,1 0 0 0 0,-1 1 1 0 0,1-1-1 0 0,12-3 0 0 0,-18 6-20 0 0,1 1 0 0 0,-1 0-1 0 0,0 0 1 0 0,1-1-1 0 0,-1 1 1 0 0,0 0 0 0 0,1 0-1 0 0,-1 0 1 0 0,0 0-1 0 0,1 0 1 0 0,-1 1 0 0 0,0-1-1 0 0,1 0 1 0 0,-1 1-1 0 0,0-1 1 0 0,1 1 0 0 0,-1-1-1 0 0,0 1 1 0 0,0-1-1 0 0,0 1 1 0 0,0 0 0 0 0,1 0-1 0 0,-1 0 1 0 0,1 1-1 0 0,0 1 4 0 0,0-1-1 0 0,-1 1 1 0 0,1-1 0 0 0,-1 1-1 0 0,0 0 1 0 0,0 0-1 0 0,0 0 1 0 0,0 0 0 0 0,0 0-1 0 0,0 5 1 0 0,0 4 24 0 0,0 1 0 0 0,-1-1 1 0 0,-1 1-1 0 0,-2 17 0 0 0,-5 10-273 0 0,-15 40-1 0 0,11-41-178 0 0,-11 60 0 0 0,21-88 342 0 0,1 1 0 0 0,0 0 0 0 0,1-1 1 0 0,0 1-1 0 0,1 0 0 0 0,0-1 0 0 0,1 1 0 0 0,0-1 1 0 0,7 20-1 0 0,-7-26 16 0 0,0-1 0 0 0,0 1 0 0 0,0-1 0 0 0,1 1 0 0 0,-1-1 0 0 0,1 0 0 0 0,0 0 0 0 0,0 0 0 0 0,1-1 0 0 0,-1 1 0 0 0,1-1 0 0 0,0 1 0 0 0,0-1 0 0 0,0-1 0 0 0,0 1 0 0 0,0 0 0 0 0,1-1 0 0 0,8 3 0 0 0,-10-4 60 0 0,1 0 0 0 0,0 0 0 0 0,0-1 0 0 0,-1 0 0 0 0,1 1 0 0 0,0-1 0 0 0,0-1 0 0 0,0 1 0 0 0,-1-1-1 0 0,1 1 1 0 0,0-1 0 0 0,0 0 0 0 0,-1 0 0 0 0,1-1 0 0 0,-1 1 0 0 0,1-1 0 0 0,-1 1 0 0 0,0-1 0 0 0,0 0 0 0 0,1-1 0 0 0,-1 1 0 0 0,-1 0 0 0 0,1-1 0 0 0,0 0 0 0 0,2-3 0 0 0,-1 2 193 0 0,0-1 0 0 0,0 1 1 0 0,-1-1-1 0 0,1 0 1 0 0,-1 0-1 0 0,-1 0 1 0 0,1 0-1 0 0,-1-1 0 0 0,0 1 1 0 0,0-1-1 0 0,0 0 1 0 0,-1 1-1 0 0,0-1 1 0 0,0 0-1 0 0,0 0 0 0 0,-1 0 1 0 0,0-7-1 0 0,-1 8-26 0 0,0 0 0 0 0,0 0 0 0 0,-1-1 0 0 0,1 1-1 0 0,-1 1 1 0 0,0-1 0 0 0,-1 0 0 0 0,1 0 0 0 0,-1 1-1 0 0,0 0 1 0 0,0-1 0 0 0,-1 1 0 0 0,1 0 0 0 0,-1 1 0 0 0,0-1-1 0 0,0 1 1 0 0,0-1 0 0 0,0 1 0 0 0,-7-3 0 0 0,-3-1-14 0 0,0 1 1 0 0,0 0 0 0 0,0 2-1 0 0,-1-1 1 0 0,0 2 0 0 0,0 0-1 0 0,0 1 1 0 0,0 0 0 0 0,0 1 0 0 0,-18 1-1 0 0,8 0-1047 0 0,1-2-1 0 0,-40-7 1 0 0,52 5-1042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47 4609 0 0,'3'-5'-175'0'0,"13"-20"2520"0"0,-15 24-1854 0 0,0-1 0 0 0,0 1 0 0 0,0 0 0 0 0,1-1 0 0 0,-1 1 1 0 0,0 0-1 0 0,1 0 0 0 0,-1 0 0 0 0,1-1 0 0 0,-1 2 0 0 0,1-1 0 0 0,2-1 0 0 0,-4 5 29 0 0,1 1 0 0 0,-1-1 1 0 0,0 1-1 0 0,0-1 0 0 0,-1 1 0 0 0,1-1 1 0 0,-1 1-1 0 0,-1 4 0 0 0,-10 44 756 0 0,4-21-1077 0 0,1-1 0 0 0,1 1 0 0 0,2 1 1 0 0,1-1-1 0 0,2 53 0 0 0,1-78-186 0 0,1-1-1 0 0,0 1 0 0 0,0-1 0 0 0,1 0 1 0 0,-1 1-1 0 0,1-1 0 0 0,1 0 1 0 0,-1 0-1 0 0,1 0 0 0 0,-1 0 0 0 0,1-1 1 0 0,1 1-1 0 0,-1-1 0 0 0,1 1 1 0 0,-1-1-1 0 0,1 0 0 0 0,0-1 0 0 0,1 1 1 0 0,-1-1-1 0 0,1 0 0 0 0,5 3 1 0 0,-3-2-21 0 0,1-1 0 0 0,0-1 1 0 0,-1 1-1 0 0,1-1 0 0 0,0-1 0 0 0,1 1 1 0 0,-1-1-1 0 0,0-1 0 0 0,0 1 1 0 0,0-1-1 0 0,1-1 0 0 0,-1 0 1 0 0,13-2-1 0 0,6-4-754 0 0,0-1 0 0 0,34-14 0 0 0,-30 8-2454 0 0,45-27-1 0 0,-67 36 3188 0 0,-1-2 29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1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7370 0 0,'-3'4'693'0'0,"1"1"0"0"0,0 0 0 0 0,0 0 0 0 0,0-1 0 0 0,1 1 1 0 0,0 1-1 0 0,-1-1 0 0 0,2 0 0 0 0,-1 6 0 0 0,-2 6 468 0 0,-10 48 1453 0 0,-6 93 0 0 0,18-123-2620 0 0,0-1-1 0 0,2 0 1 0 0,2 1 0 0 0,11 52 0 0 0,-5-54-289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1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7370 0 0,'0'0'568'0'0,"-9"39"3921"0"0,8-34-4289 0 0,1 0 0 0 0,0 0 0 0 0,0 0 0 0 0,0 0 0 0 0,0 0 0 0 0,1 0 0 0 0,0 1 0 0 0,0-1 0 0 0,0-1 0 0 0,1 1 0 0 0,0 0 0 0 0,0 0 0 0 0,0 0 0 0 0,4 6 0 0 0,-4-9-113 0 0,0 1 0 0 0,1-1 0 0 0,-1 0 1 0 0,0 1-1 0 0,1-1 0 0 0,0 0 0 0 0,0-1 0 0 0,-1 1 0 0 0,1 0 0 0 0,0-1 1 0 0,0 0-1 0 0,0 1 0 0 0,1-1 0 0 0,-1 0 0 0 0,0-1 0 0 0,0 1 0 0 0,0 0 1 0 0,1-1-1 0 0,-1 0 0 0 0,0 0 0 0 0,1 0 0 0 0,-1 0 0 0 0,7-2 0 0 0,-8 2-78 0 0,0 0-1 0 0,0 0 0 0 0,0 0 0 0 0,0 0 0 0 0,0-1 0 0 0,0 1 0 0 0,-1-1 0 0 0,1 1 0 0 0,0-1 0 0 0,0 0 0 0 0,0 0 1 0 0,0 0-1 0 0,-1 0 0 0 0,1 0 0 0 0,0 0 0 0 0,-1 0 0 0 0,1-1 0 0 0,-1 1 0 0 0,1-1 0 0 0,-1 1 0 0 0,0-1 0 0 0,0 1 1 0 0,0-1-1 0 0,0 0 0 0 0,0 1 0 0 0,0-1 0 0 0,0 0 0 0 0,0 0 0 0 0,0 0 0 0 0,-1 0 0 0 0,1 0 0 0 0,-1 0 0 0 0,0 0 1 0 0,1 0-1 0 0,-1 0 0 0 0,0 0 0 0 0,0 0 0 0 0,0 0 0 0 0,-1 0 0 0 0,1 0 0 0 0,0 0 0 0 0,-1 1 0 0 0,1-1 0 0 0,-2-3 1 0 0,1 1-184 0 0,-1 0 1 0 0,0 0 0 0 0,0 0 0 0 0,0 0 0 0 0,0 0-1 0 0,-1 0 1 0 0,0 1 0 0 0,1-1 0 0 0,-1 1 0 0 0,-1-1 0 0 0,1 1-1 0 0,0 0 1 0 0,-1 1 0 0 0,1-1 0 0 0,-1 0 0 0 0,0 1 0 0 0,0 0-1 0 0,0 0 1 0 0,-6-2 0 0 0,-6 1-5095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9 6449 0 0,'0'-1'85'0'0,"0"1"0"0"0,0 0 0 0 0,0-1 0 0 0,0 1-1 0 0,0 0 1 0 0,0 0 0 0 0,0-1 0 0 0,-1 1-1 0 0,1 0 1 0 0,0-1 0 0 0,0 1 0 0 0,0 0 0 0 0,0 0-1 0 0,0-1 1 0 0,0 1 0 0 0,0 0 0 0 0,-1 0-1 0 0,1-1 1 0 0,0 1 0 0 0,0 0 0 0 0,0 0 0 0 0,-1-1-1 0 0,1 1 1 0 0,0 0 0 0 0,0 0 0 0 0,-1 0 0 0 0,1 0-1 0 0,0-1 1 0 0,0 1 0 0 0,-1 0 0 0 0,1 0-1 0 0,0 0 1 0 0,0 0 0 0 0,-1 0 0 0 0,1 0 0 0 0,0 0-1 0 0,-1 0 1 0 0,1 0 0 0 0,-1 0 0 0 0,-5 11 3166 0 0,0 13-1464 0 0,5-15-1574 0 0,0-1 1 0 0,0 1-1 0 0,1 0 0 0 0,1 0 0 0 0,-1-1 0 0 0,1 1 1 0 0,1 0-1 0 0,3 14 0 0 0,-3-19-195 0 0,-1 0 0 0 0,0 0 1 0 0,1 1-1 0 0,0-1 0 0 0,0 0 0 0 0,0-1 0 0 0,1 1 1 0 0,-1 0-1 0 0,1 0 0 0 0,0-1 0 0 0,0 0 0 0 0,0 0 1 0 0,0 1-1 0 0,0-2 0 0 0,1 1 0 0 0,0 0 0 0 0,-1-1 0 0 0,6 3 1 0 0,-9-5 0 0 0,1 1-1 0 0,0-1 1 0 0,-1 1 0 0 0,1-1 0 0 0,0 1 0 0 0,-1-1 0 0 0,1 0 0 0 0,0 1-1 0 0,0-1 1 0 0,0 0 0 0 0,-1 0 0 0 0,1 0 0 0 0,0 0 0 0 0,0 1 0 0 0,0-1-1 0 0,0 0 1 0 0,0 0 0 0 0,-1-1 0 0 0,1 1 0 0 0,0 0 0 0 0,0 0 0 0 0,0 0-1 0 0,-1 0 1 0 0,1-1 0 0 0,0 1 0 0 0,0 0 0 0 0,0-1 0 0 0,-1 1 0 0 0,1-1-1 0 0,0 1 1 0 0,-1-1 0 0 0,1 1 0 0 0,0-1 0 0 0,-1 1 0 0 0,1-1 0 0 0,-1 0-1 0 0,1 1 1 0 0,-1-1 0 0 0,1 0 0 0 0,-1 1 0 0 0,1-1 0 0 0,-1 0 0 0 0,0 0-1 0 0,1 1 1 0 0,-1-1 0 0 0,0 0 0 0 0,0 0 0 0 0,0 0 0 0 0,1 1 0 0 0,-1-1-1 0 0,0 0 1 0 0,0 0 0 0 0,0 0 0 0 0,0 0 0 0 0,0 0 0 0 0,-1 1 0 0 0,1-1-1 0 0,0 0 1 0 0,0 0 0 0 0,-1-1 0 0 0,0-5-256 0 0,-1 0 1 0 0,1 0-1 0 0,-2 1 1 0 0,1-1-1 0 0,-6-11 0 0 0,-7 0-5005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2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7370 0 0,'-4'14'9260'0'0,"4"-7"-9046"0"0,0 45 2046 0 0,0-48-2261 0 0,0 0-1 0 0,1-1 1 0 0,-1 1-1 0 0,1-1 1 0 0,0 1-1 0 0,0-1 0 0 0,0 0 1 0 0,1 1-1 0 0,-1-1 1 0 0,1 0-1 0 0,0 0 1 0 0,0 0-1 0 0,2 3 1 0 0,-7-38-10650 0 0,3 30 10961 0 0,-9-26-762 0 0,9 29 452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2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9674 0 0,'-4'9'211'0'0,"1"0"0"0"0,0 0 0 0 0,0 0 0 0 0,1 0 0 0 0,0 0 0 0 0,0 0 0 0 0,1 0 0 0 0,1 1-1 0 0,-1-1 1 0 0,2 1 0 0 0,1 17 0 0 0,-1-26-218 0 0,-1 0 0 0 0,0-1 0 0 0,0 1 0 0 0,0-1 0 0 0,0 1 0 0 0,0-1 1 0 0,0 1-1 0 0,1-1 0 0 0,-1 1 0 0 0,0-1 0 0 0,0 1 0 0 0,1-1 0 0 0,-1 1 0 0 0,0-1 0 0 0,1 1 0 0 0,-1-1 0 0 0,0 1 0 0 0,1-1 0 0 0,-1 0 0 0 0,1 1 0 0 0,-1-1 0 0 0,1 0 0 0 0,-1 1 0 0 0,1-1 0 0 0,-1 0 0 0 0,1 0 0 0 0,-1 0 0 0 0,1 1 0 0 0,-1-1 0 0 0,1 0 0 0 0,0 0 0 0 0,0 0 45 0 0,0-1 0 0 0,0 1 0 0 0,0 0 0 0 0,0-1 0 0 0,0 0-1 0 0,0 1 1 0 0,0-1 0 0 0,0 1 0 0 0,-1-1 0 0 0,1 0 0 0 0,0 0-1 0 0,0 1 1 0 0,0-1 0 0 0,0-2 0 0 0,18-33 1772 0 0,-18 34-1746 0 0,0-1-1 0 0,-1 0 1 0 0,1 0-1 0 0,-1 0 1 0 0,0 1-1 0 0,0-1 1 0 0,0 0-1 0 0,0 0 1 0 0,-1 0-1 0 0,1 1 1 0 0,-1-1-1 0 0,-1-4 1 0 0,2 6-63 0 0,0 1 1 0 0,-1-1-1 0 0,1 1 1 0 0,0-1-1 0 0,-1 1 1 0 0,1-1 0 0 0,0 1-1 0 0,-1-1 1 0 0,1 1-1 0 0,-1-1 1 0 0,1 1-1 0 0,-1-1 1 0 0,1 1 0 0 0,-1 0-1 0 0,1-1 1 0 0,-1 1-1 0 0,1 0 1 0 0,-1 0-1 0 0,0-1 1 0 0,1 1 0 0 0,-1 0-1 0 0,1 0 1 0 0,-2 0-1 0 0,1 0-29 0 0,0 0-1 0 0,-1 0 1 0 0,1 1-1 0 0,-1-1 1 0 0,1 0-1 0 0,0 1 1 0 0,-1-1-1 0 0,1 1 0 0 0,0 0 1 0 0,-1-1-1 0 0,1 1 1 0 0,0 0-1 0 0,0 0 1 0 0,-2 1-1 0 0,-2 3-475 0 0,0 0 1 0 0,0 0-1 0 0,1 1 0 0 0,0 0 0 0 0,0-1 0 0 0,0 1 0 0 0,1 1 1 0 0,-4 6-1 0 0,3-2-3356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1:58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0 2304 0 0,'-5'1'445'0'0,"1"0"0"0"0,-1 0 0 0 0,1 0 0 0 0,0 0 0 0 0,-1 1 0 0 0,1-1 0 0 0,0 1 0 0 0,0 1 0 0 0,0-1 0 0 0,0 0 0 0 0,0 1 0 0 0,0 0 0 0 0,1 0 0 0 0,-1 0 0 0 0,1 0 0 0 0,0 0 0 0 0,0 1 0 0 0,0-1 0 0 0,1 1 0 0 0,-1 0 0 0 0,1 0 0 0 0,-3 7 0 0 0,-4 7 213 0 0,1 0 0 0 0,0 1 0 0 0,-8 36 0 0 0,1 13-151 0 0,4 0 0 0 0,-5 105 0 0 0,16 140-257 0 0,7-193-202 0 0,30 157 1 0 0,45 116 152 0 0,-63-309-63 0 0,70 375 939 0 0,-75-382-912 0 0,63 229 1196 0 0,-49-211-801 0 0,-5 1 0 0 0,21 173 0 0 0,-43-259-535 0 0,-1 0 0 0 0,0-1 0 0 0,0 1 0 0 0,-1 0 1 0 0,-1 0-1 0 0,0-1 0 0 0,0 1 0 0 0,-1-1 0 0 0,-7 18 1 0 0,3-14 12 0 0,0-1 0 0 0,-1 0 0 0 0,-1 0 0 0 0,0 0 0 0 0,-20 19 0 0 0,-41 32 61 0 0,-3-4-1 0 0,-105 66 1 0 0,87-62-59 0 0,67-46-220 0 0,13-8-329 0 0,0-1 0 0 0,-1-1 0 0 0,0 1 0 0 0,0-2 0 0 0,-18 8 0 0 0,29-14 261 0 0,0 0 188 0 0,1 1 0 0 0,0-1-1 0 0,0 0 1 0 0,0 0 0 0 0,0 0-1 0 0,-1 0 1 0 0,1 0 0 0 0,0 0-1 0 0,0 1 1 0 0,0-1 0 0 0,-1 0-1 0 0,1 0 1 0 0,0 0 0 0 0,0 0-1 0 0,0 0 1 0 0,-1 0 0 0 0,1 0-1 0 0,0 0 1 0 0,0 0 0 0 0,-1 0-1 0 0,1 0 1 0 0,0 0 0 0 0,0 0-1 0 0,0 0 1 0 0,-1 0 0 0 0,1 0-1 0 0,0 0 1 0 0,0 0 0 0 0,0-1-1 0 0,-1 1 1 0 0,1 0 0 0 0,0 0-1 0 0,0 0 1 0 0,0 0 0 0 0,0 0-1 0 0,-1 0 1 0 0,1-1-1 0 0,0 1 1 0 0,0 0 0 0 0,0 0-1 0 0,0 0 1 0 0,0 0 0 0 0,-1-1-1 0 0,1 1 1 0 0,0 0 0 0 0,0 0-1 0 0,0 0 1 0 0,0-1 0 0 0,0 1-1 0 0,0 0 1 0 0,0 0 0 0 0,0 0-1 0 0,0-1 1 0 0,0 1 0 0 0,0 0-1 0 0,0 0 1 0 0,0-1 0 0 0,0 1-1 0 0,2-13-1891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5065 0 0,'-5'28'6372'0'0,"1"-10"-2668"0"0,-4 37 0 0 0,8-51-3493 0 0,0 1 0 0 0,0-1 0 0 0,0 1 1 0 0,1-1-1 0 0,-1 1 0 0 0,1-1 0 0 0,0 0 1 0 0,1 1-1 0 0,-1-1 0 0 0,1 0 0 0 0,-1 0 1 0 0,1 0-1 0 0,4 6 0 0 0,-5-9-219 0 0,0 0 1 0 0,-1 0-1 0 0,1-1 0 0 0,0 1 0 0 0,0 0 1 0 0,0-1-1 0 0,-1 1 0 0 0,1-1 1 0 0,0 1-1 0 0,0-1 0 0 0,0 0 1 0 0,0 1-1 0 0,0-1 0 0 0,0 0 0 0 0,0 1 1 0 0,0-1-1 0 0,0 0 0 0 0,0 0 1 0 0,0 0-1 0 0,0 0 0 0 0,0 0 0 0 0,0 0 1 0 0,0 0-1 0 0,0-1 0 0 0,0 1 1 0 0,0 0-1 0 0,0-1 0 0 0,0 1 1 0 0,0 0-1 0 0,0-1 0 0 0,0 1 0 0 0,0-1 1 0 0,0 1-1 0 0,0-1 0 0 0,0 0 1 0 0,-1 1-1 0 0,1-1 0 0 0,0 0 1 0 0,0 0-1 0 0,-1 1 0 0 0,1-1 0 0 0,0-1 1 0 0,0 1-67 0 0,0 0 1 0 0,0 0-1 0 0,-1 0 1 0 0,1 0-1 0 0,0 0 1 0 0,-1 0-1 0 0,1 0 1 0 0,-1 0-1 0 0,1-1 1 0 0,-1 1-1 0 0,0 0 1 0 0,1 0-1 0 0,-1 0 1 0 0,0 0-1 0 0,0-1 1 0 0,0 1-1 0 0,0 0 1 0 0,0 0-1 0 0,0 0 1 0 0,0-1-1 0 0,0 1 1 0 0,0 0-1 0 0,-1 0 1 0 0,1 0-1 0 0,0 0 1 0 0,-1-1-1 0 0,1 1 1 0 0,-1 0-1 0 0,1 0 1 0 0,-1 0-1 0 0,0 0 1 0 0,1 0-1 0 0,-1 0 1 0 0,0 0-1 0 0,0 0 1 0 0,0 1-1 0 0,1-1 1 0 0,-1 0-1 0 0,-2-1 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21 10594 0 0,'0'4'140'0'0,"-1"0"1"0"0,1-1-1 0 0,-1 1 0 0 0,1 0 0 0 0,0 0 0 0 0,1 0 0 0 0,-1 0 1 0 0,1 0-1 0 0,-1 0 0 0 0,1-1 0 0 0,0 1 0 0 0,1 0 0 0 0,-1 0 1 0 0,1-1-1 0 0,-1 1 0 0 0,1-1 0 0 0,0 0 0 0 0,1 1 0 0 0,-1-1 1 0 0,0 0-1 0 0,1 0 0 0 0,0 0 0 0 0,-1-1 0 0 0,1 1 0 0 0,0-1 1 0 0,1 1-1 0 0,-1-1 0 0 0,4 2 0 0 0,-7-4-86 0 0,1 1 0 0 0,-1-1 0 0 0,1 0 1 0 0,-1 1-1 0 0,1-1 0 0 0,-1 0 0 0 0,1 0 0 0 0,-1 0 0 0 0,1 1 0 0 0,-1-1 0 0 0,1 0 1 0 0,0 0-1 0 0,-1 0 0 0 0,1 0 0 0 0,-1 0 0 0 0,1 0 0 0 0,-1 0 0 0 0,1 0 0 0 0,0 0 1 0 0,-1 0-1 0 0,1 0 0 0 0,-1 0 0 0 0,1 0 0 0 0,-1-1 0 0 0,1 1 0 0 0,-1 0 0 0 0,1 0 0 0 0,-1-1 1 0 0,1 1-1 0 0,-1 0 0 0 0,1-1 0 0 0,0 0 0 0 0,0 0 28 0 0,-1 0 1 0 0,1-1-1 0 0,-1 1 0 0 0,1 0 0 0 0,-1-1 0 0 0,0 1 1 0 0,0-1-1 0 0,0 1 0 0 0,1 0 0 0 0,-1-1 1 0 0,0 1-1 0 0,-1-3 0 0 0,-9-40 735 0 0,8 40-862 0 0,0 0 1 0 0,0 0-1 0 0,0 0 0 0 0,0 0 1 0 0,-1 0-1 0 0,0 0 1 0 0,0 1-1 0 0,0-1 1 0 0,0 1-1 0 0,0 0 1 0 0,-1 0-1 0 0,-6-5 1 0 0,4 5-664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19 3225 0 0,'-18'-18'7918'0'0,"17"29"-4554"0"0,15 115 1374 0 0,8 53-3515 0 0,-16-142-2011 0 0,2-1 0 0 0,22 62 0 0 0,-20-76-1337 0 0,0-6-3812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2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11522 0 0,'-1'1'109'0'0,"1"-1"0"0"0,0 0 0 0 0,-1 1-1 0 0,1-1 1 0 0,0 1 0 0 0,-1-1 0 0 0,1 1-1 0 0,0-1 1 0 0,0 1 0 0 0,0-1 0 0 0,-1 0-1 0 0,1 1 1 0 0,0 0 0 0 0,0-1 0 0 0,0 1-1 0 0,0-1 1 0 0,0 1 0 0 0,0-1 0 0 0,0 1-1 0 0,0-1 1 0 0,0 1 0 0 0,0-1 0 0 0,0 1-1 0 0,0-1 1 0 0,1 1 0 0 0,-1-1-1 0 0,0 1 1 0 0,0-1 0 0 0,0 1 0 0 0,1-1-1 0 0,-1 0 1 0 0,0 1 0 0 0,1 0 0 0 0,16 16-798 0 0,-2-1-23 0 0,-11-3 712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2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3209 0 0,'11'15'527'0'0,"-2"1"-1"0"0,0 0 1 0 0,0 1 0 0 0,-2 0 0 0 0,6 19 0 0 0,22 91 1181 0 0,-5 54-4676 0 0,-30-181 2934 0 0,0 0-1 0 0,0 0 0 0 0,0 0 0 0 0,0 0 1 0 0,0 1-1 0 0,0-1 0 0 0,0 0 0 0 0,0 0 1 0 0,0 0-1 0 0,0 0 0 0 0,0 1 0 0 0,0-1 1 0 0,0 0-1 0 0,0 0 0 0 0,0 0 0 0 0,0 0 1 0 0,0 0-1 0 0,0 1 0 0 0,0-1 0 0 0,0 0 1 0 0,0 0-1 0 0,0 0 0 0 0,0 0 0 0 0,0 1 0 0 0,0-1 1 0 0,0 0-1 0 0,0 0 0 0 0,0 0 0 0 0,0 0 1 0 0,0 0-1 0 0,1 1 0 0 0,-1-1 0 0 0,0 0 1 0 0,0 0-1 0 0,0 0 0 0 0,0 0 0 0 0,0 0 1 0 0,0 0-1 0 0,1 0 0 0 0,-1 0 0 0 0,0 0 1 0 0,0 1-1 0 0,0-1 0 0 0,0 0 0 0 0,1 0 1 0 0,-1 0-1 0 0,0 0 0 0 0,0 0 0 0 0,0 0 1 0 0,0 0-1 0 0,1 0 0 0 0,-1 0 0 0 0,0 0 1 0 0,0 0-1 0 0,0 0 0 0 0,0 0 0 0 0,0 0 0 0 0,1 0 1 0 0,-1-1-1 0 0,0 1 0 0 0,0 0 0 0 0,0 0 1 0 0,1 0-1 0 0,5-15-406 0 0,5-26 725 0 0,-11 39-396 0 0,9-54 181 0 0,-7 35-183 0 0,2 1 1 0 0,10-36 0 0 0,-12 51 225 0 0,0-1 1 0 0,0 1-1 0 0,0 0 1 0 0,1 0-1 0 0,0 1 0 0 0,0-1 1 0 0,0 0-1 0 0,0 1 1 0 0,1 0-1 0 0,0 0 1 0 0,0 0-1 0 0,0 0 1 0 0,0 0-1 0 0,1 1 0 0 0,4-3 1 0 0,-8 5 151 0 0,0 1-1 0 0,0-1 1 0 0,0 1 0 0 0,1-1-1 0 0,-1 1 1 0 0,0-1 0 0 0,0 1-1 0 0,0 0 1 0 0,0 0 0 0 0,1 0-1 0 0,-1 0 1 0 0,0-1 0 0 0,0 1-1 0 0,0 1 1 0 0,1-1 0 0 0,-1 0-1 0 0,0 0 1 0 0,0 0 0 0 0,0 1-1 0 0,0-1 1 0 0,0 0 0 0 0,1 1-1 0 0,-1-1 1 0 0,1 2 0 0 0,1 0 66 0 0,-1 0 1 0 0,0 0-1 0 0,0 0 1 0 0,0 0-1 0 0,0 1 1 0 0,0-1-1 0 0,0 1 1 0 0,-1-1-1 0 0,3 6 1 0 0,2 5 187 0 0,-1 1 1 0 0,0 0-1 0 0,2 17 1 0 0,-6-28-389 0 0,17 110 667 0 0,-13-75-952 0 0,1 0-1 0 0,13 40 1 0 0,-13-61-1165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1840 0 0,'3'16'2188'0'0,"0"0"0"0"0,1 0 0 0 0,11 26 0 0 0,25 45 1815 0 0,2 7-1850 0 0,-24-32-1829 0 0,-14-43-857 0 0,2-1 1 0 0,12 31 0 0 0</inkml:trace>
  <inkml:trace contextRef="#ctx0" brushRef="#br0" timeOffset="1">101 35 920 0 0,'2'-2'463'0'0,"0"-1"0"0"0,0 1-1 0 0,0-1 1 0 0,0 1 0 0 0,1 0-1 0 0,-1 0 1 0 0,1 0 0 0 0,-1 0-1 0 0,1 0 1 0 0,0 0 0 0 0,0 1-1 0 0,0-1 1 0 0,-1 1 0 0 0,1 0-1 0 0,1 0 1 0 0,4-1 0 0 0,-6 1-254 0 0,0 1 0 0 0,0-1 1 0 0,0 1-1 0 0,1 0 1 0 0,-1-1-1 0 0,0 1 0 0 0,0 0 1 0 0,0 0-1 0 0,1 0 1 0 0,-1 1-1 0 0,0-1 0 0 0,0 1 1 0 0,0-1-1 0 0,1 1 0 0 0,-1 0 1 0 0,0-1-1 0 0,0 1 1 0 0,0 0-1 0 0,0 0 0 0 0,-1 1 1 0 0,1-1-1 0 0,0 0 1 0 0,0 1-1 0 0,2 2 0 0 0,-1 1 13 0 0,0 0-1 0 0,0 1 1 0 0,-1 0 0 0 0,1-1-1 0 0,-1 1 1 0 0,-1 0-1 0 0,1 0 1 0 0,-1 0 0 0 0,0 0-1 0 0,0 1 1 0 0,-1-1-1 0 0,0 0 1 0 0,-1 11-1 0 0,1-12-193 0 0,-1 0-1 0 0,0 1 0 0 0,0-1 1 0 0,0 0-1 0 0,0 0 0 0 0,-1 0 1 0 0,0 0-1 0 0,0 0 0 0 0,0-1 0 0 0,-1 1 1 0 0,0 0-1 0 0,0-1 0 0 0,0 0 1 0 0,0 0-1 0 0,0 0 0 0 0,-8 6 0 0 0,3-6-2103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3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2761 0 0,'-2'7'631'0'0,"-1"6"2303"0"0,0 0 0 0 0,0 1 1 0 0,0 18-1 0 0,3-27-2213 0 0,0-1 0 0 0,0 0 0 0 0,1 1 0 0 0,0-1 0 0 0,0 0 0 0 0,0 0 0 0 0,2 7 0 0 0,14 14-355 0 0,-6-11-357 0 0,0 0 1 0 0,-1 1-1 0 0,-1 0 0 0 0,0 1 1 0 0,11 28-1 0 0,25 87-471 0 0,-43-124 385 0 0,0 3-2567 0 0,-6-22-1346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3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2761 0 0,'6'19'2260'0'0,"1"-1"0"0"0,1 0 0 0 0,0 0 0 0 0,15 23 1 0 0,-23-41-2230 0 0,0 1-1 0 0,1-1 1 0 0,-1 0 0 0 0,0 1 0 0 0,0-1 0 0 0,0 0 0 0 0,1 1 0 0 0,-1-1-1 0 0,0 0 1 0 0,0 1 0 0 0,1-1 0 0 0,-1 0 0 0 0,0 0 0 0 0,1 1 0 0 0,-1-1-1 0 0,0 0 1 0 0,1 0 0 0 0,-1 0 0 0 0,0 0 0 0 0,1 1 0 0 0,-1-1 0 0 0,0 0 0 0 0,1 0-1 0 0,-1 0 1 0 0,1 0 0 0 0,-1 0 0 0 0,0 0 0 0 0,1 0 0 0 0,-1 0 0 0 0,1 0-1 0 0,-1 0 1 0 0,0 0 0 0 0,1 0 0 0 0,-1 0 0 0 0,0 0 0 0 0,1-1 0 0 0,-1 1-1 0 0,1 0 1 0 0,8-16-64 0 0,-1-23-1271 0 0,-2-28-1156 0 0,6-38-2203 0 0,-11 94 4123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4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3681 0 0,'0'19'2875'0'0,"2"1"-1"0"0,4 25 1 0 0,27 78-3028 0 0,-14-56 948 0 0,-1-11-389 0 0,-8-33-4040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4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9674 0 0,'1'7'677'0'0,"1"-1"-1"0"0,0 0 1 0 0,0 0 0 0 0,0 1 0 0 0,1-1-1 0 0,0-1 1 0 0,0 1 0 0 0,1 0-1 0 0,-1-1 1 0 0,6 6 0 0 0,9 17 602 0 0,6 22-865 0 0,-3 1 1 0 0,-1 1-1 0 0,14 64 0 0 0,2 5-410 0 0,-29-98-52 0 0,-4-12-139 0 0,0 0 0 0 0,1 0-1 0 0,0 0 1 0 0,1-1 0 0 0,0 0-1 0 0,0 0 1 0 0,1 0-1 0 0,8 10 1 0 0,-14-20 55 0 0,1 1-1 0 0,-1-1 1 0 0,0 0 0 0 0,1 1 0 0 0,-1-1-1 0 0,0 0 1 0 0,1 1 0 0 0,-1-1 0 0 0,1 0 0 0 0,-1 0-1 0 0,0 0 1 0 0,1 1 0 0 0,-1-1 0 0 0,1 0-1 0 0,-1 0 1 0 0,1 0 0 0 0,-1 0 0 0 0,1 0-1 0 0,-1 0 1 0 0,0 0 0 0 0,1 0 0 0 0,-1 0-1 0 0,1 0 1 0 0,-1 0 0 0 0,1 0 0 0 0,-1 0-1 0 0,1 0 1 0 0,-1 0 0 0 0,1 0 0 0 0,-1 0 0 0 0,1-1-1 0 0,-1 1 1 0 0,0 0 0 0 0,1 0 0 0 0,-1-1-1 0 0,1 1 1 0 0,-1-1 0 0 0,3-4-1725 0 0</inkml:trace>
  <inkml:trace contextRef="#ctx0" brushRef="#br0" timeOffset="1">85 242 5529 0 0,'30'-31'3753'0'0,"7"-11"-2272"0"0,-22 24-2094 0 0,0 2-1 0 0,0 0 1 0 0,2 0 0 0 0,35-25-1 0 0,-28 28-633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1:59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 7834 0 0,'-11'7'627'0'0,"0"1"0"0"0,0 1 0 0 0,1-1 0 0 0,0 2 0 0 0,1-1 0 0 0,-13 17 0 0 0,4-1 1015 0 0,-27 46 0 0 0,43-67-1509 0 0,0 0 0 0 0,-1 0 0 0 0,1 1 1 0 0,1-1-1 0 0,-1 1 0 0 0,1 0 0 0 0,0-1 0 0 0,0 1 0 0 0,0 0 0 0 0,1 0 0 0 0,-1-1 0 0 0,1 1 0 0 0,0 0 0 0 0,1 0 0 0 0,-1 0 0 0 0,1-1 0 0 0,0 1 0 0 0,0 0 0 0 0,0-1 0 0 0,1 1 0 0 0,2 5 1 0 0,-1-5-225 0 0,-1-1 0 0 0,1 1 0 0 0,1-1 0 0 0,-1 0 0 0 0,1 0 0 0 0,-1 0 0 0 0,1 0 0 0 0,4 3 0 0 0,-1-3-787 0 0,-1 0 0 0 0,1 0 1 0 0,-1 0-1 0 0,1-1 0 0 0,13 5 0 0 0,3-1-4437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5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16 4145 0 0,'-1'-1'143'0'0,"0"0"0"0"0,0 0 1 0 0,-1 1-1 0 0,1-1 0 0 0,0 1 0 0 0,0-1 0 0 0,0 1 1 0 0,0-1-1 0 0,0 1 0 0 0,-1 0 0 0 0,1-1 1 0 0,0 1-1 0 0,0 0 0 0 0,-1 0 0 0 0,1 0 0 0 0,0 0 1 0 0,0 0-1 0 0,-1 0 0 0 0,1 0 0 0 0,0 0 1 0 0,0 1-1 0 0,-1-1 0 0 0,1 0 0 0 0,0 1 0 0 0,0-1 1 0 0,0 1-1 0 0,-2 1 0 0 0,-33 16 3240 0 0,30-13-2971 0 0,1 0-1 0 0,0 0 1 0 0,1 0-1 0 0,-1 1 0 0 0,1 0 1 0 0,0-1-1 0 0,1 2 1 0 0,-1-1-1 0 0,1 0 1 0 0,0 1-1 0 0,-2 7 0 0 0,3-5-214 0 0,-1 0 0 0 0,2 0-1 0 0,-1 1 1 0 0,1-1 0 0 0,1 1-1 0 0,0-1 1 0 0,2 19 0 0 0,-1-19-194 0 0,0-1 1 0 0,1 1 0 0 0,0-1 0 0 0,0 1 0 0 0,1-1-1 0 0,0 0 1 0 0,1 0 0 0 0,0 0 0 0 0,0-1-1 0 0,0 1 1 0 0,1-1 0 0 0,1 0 0 0 0,-1 0-1 0 0,1-1 1 0 0,0 1 0 0 0,0-1 0 0 0,1-1-1 0 0,0 1 1 0 0,9 5 0 0 0,-10-8-35 0 0,-1 0-1 0 0,1-1 1 0 0,-1 1 0 0 0,1-1-1 0 0,0-1 1 0 0,0 1 0 0 0,0-1-1 0 0,0 0 1 0 0,0 0 0 0 0,0-1-1 0 0,0 0 1 0 0,0 0 0 0 0,7-1-1 0 0,-9 0-59 0 0,0 0 0 0 0,0 0 1 0 0,0 0-1 0 0,0-1 0 0 0,0 1 0 0 0,0-1 0 0 0,0 0 0 0 0,-1-1 0 0 0,1 1 0 0 0,-1-1 0 0 0,1 1 1 0 0,-1-1-1 0 0,0 0 0 0 0,0 0 0 0 0,0 0 0 0 0,-1-1 0 0 0,1 1 0 0 0,-1-1 0 0 0,3-4 0 0 0,-1 2 36 0 0,-1 0 0 0 0,1-1 0 0 0,-1 0 0 0 0,-1 1 0 0 0,1-1 0 0 0,-1 0-1 0 0,0 0 1 0 0,0-1 0 0 0,-1 1 0 0 0,0 0 0 0 0,-1 0 0 0 0,1-1-1 0 0,-1 1 1 0 0,-1 0 0 0 0,1-1 0 0 0,-1 1 0 0 0,-1 0 0 0 0,1 0 0 0 0,-1 0-1 0 0,-1 0 1 0 0,1 0 0 0 0,-1 0 0 0 0,0 0 0 0 0,0 1 0 0 0,-1-1 0 0 0,0 1-1 0 0,0 0 1 0 0,-1 0 0 0 0,0 1 0 0 0,0-1 0 0 0,0 1 0 0 0,0 0 0 0 0,-1 1-1 0 0,0-1 1 0 0,0 1 0 0 0,-11-6 0 0 0,7 4 9 0 0,-4-1-283 0 0,0-1 0 0 0,1 0 1 0 0,0-1-1 0 0,-18-17 0 0 0,19 14-278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4609 0 0,'1'15'1573'0'0,"1"1"1"0"0,0-1-1 0 0,1 0 0 0 0,1 1 1 0 0,7 19-1 0 0,20 34 552 0 0,-31-68-2240 0 0,1-1-1 0 0,-1 1 1 0 0,0-1-1 0 0,0 1 0 0 0,1-1 1 0 0,-1 1-1 0 0,1-1 1 0 0,-1 1-1 0 0,0-1 1 0 0,1 1-1 0 0,-1-1 1 0 0,1 0-1 0 0,-1 1 1 0 0,1-1-1 0 0,0 0 1 0 0,-1 1-1 0 0,1-1 0 0 0,-1 0 1 0 0,1 0-1 0 0,-1 1 1 0 0,1-1-1 0 0,0 0 1 0 0,-1 0-1 0 0,1 0 1 0 0,0 0-1 0 0,-1 0 1 0 0,1 0-1 0 0,-1 0 1 0 0,1 0-1 0 0,0 0 1 0 0,-1 0-1 0 0,1 0 0 0 0,0-1 1 0 0,1 0-195 0 0,1 0 0 0 0,-1 0-1 0 0,0 0 1 0 0,0-1 0 0 0,0 1 0 0 0,0-1-1 0 0,0 1 1 0 0,0-1 0 0 0,1-2 0 0 0,30-41-2163 0 0,-32 45 2478 0 0,23-50-152 0 0,-11 23 8588 0 0,-7 45-7606 0 0,0 0 0 0 0,3 23-1 0 0,8 27-1282 0 0,1-27-4125 0 0,-9-26-782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5985 0 0,'2'9'1116'0'0,"-1"0"-1"0"0,1 0 1 0 0,0 0-1 0 0,5 13 1 0 0,3 7 1293 0 0,12 95 1993 0 0,-4-21-3857 0 0,-13-79-2560 0 0,2 0-1 0 0,10 27 0 0 0,-8-32-94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6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11058 0 0,'8'-4'488'0'0,"-1"-1"105"0"0,1-2-473 0 0,-2 3-120 0 0,-1 1 0 0 0,-2 0 0 0 0,1 1 416 0 0,4-7 56 0 0,4-2 8 0 0,10-12-2825 0 0,-1-7-567 0 0,-2-4-121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4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1376 0 0,'-7'17'17718'0'0,"8"-13"-16825"0"0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4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12443 0 0,'0'1'92'0'0,"0"-1"0"0"0,0 0 0 0 0,0 1 0 0 0,1-1 0 0 0,-1 1 0 0 0,0-1 1 0 0,0 0-1 0 0,0 1 0 0 0,1-1 0 0 0,-1 0 0 0 0,0 1 0 0 0,0-1 0 0 0,1 0 0 0 0,-1 1 1 0 0,0-1-1 0 0,1 0 0 0 0,-1 0 0 0 0,0 1 0 0 0,1-1 0 0 0,-1 0 0 0 0,0 0 1 0 0,1 0-1 0 0,-1 0 0 0 0,1 1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14283 0 0,'7'16'626'0'0,"-1"1"0"0"0,4 21 0 0 0,-2 11-5737 0 0,-7-42 3415 0 0</inkml:trace>
  <inkml:trace contextRef="#ctx0" brushRef="#br0" timeOffset="1">30 418 6913 0 0,'-3'12'2060'0'0,"0"1"-1"0"0,1-1 1 0 0,1 1-1 0 0,-1 19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5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11522 0 0,'12'-1'2015'0'0,"-11"10"-1527"0"0,-15 19-1178 0 0,8-15 1007 0 0,2-6-230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2304 0 0,'-1'5'-731'0'0,"-4"26"3611"0"0,5-30-2686 0 0,0 0-1 0 0,0 0 1 0 0,0 1-1 0 0,1-1 1 0 0,-1 0-1 0 0,0 0 1 0 0,1 0-1 0 0,-1 0 1 0 0,0 1-1 0 0,1-1 1 0 0,0 0-1 0 0,-1 0 0 0 0,1 0 1 0 0,0 0-1 0 0,-1 0 1 0 0,1 0-1 0 0,0 0 1 0 0,0-1-1 0 0,0 1 1 0 0,0 0-1 0 0,0 0 1 0 0,0-1-1 0 0,0 1 1 0 0,1 0-1 0 0,-2-1-221 0 0,1 1-1 0 0,0-1 1 0 0,-1 0-1 0 0,1 0 1 0 0,0 0 0 0 0,-1-1-1 0 0,1 1 1 0 0,-1 0-1 0 0,1 0 1 0 0,-1 0-1 0 0,1 0 1 0 0,0 0 0 0 0,-1-1-1 0 0,1 1 1 0 0,-1 0-1 0 0,1-1 1 0 0,-1 1 0 0 0,1 0-1 0 0,-1-1 1 0 0,1 1-1 0 0,-1-1 1 0 0,1 0 0 0 0,1 0 17 0 0</inkml:trace>
  <inkml:trace contextRef="#ctx0" brushRef="#br0" timeOffset="1">137 311 13827 0 0,'-3'15'667'0'0,"1"0"0"0"0,0 0-1 0 0,1 0 1 0 0,2 28 0 0 0,-1-43-719 0 0,0 0 1 0 0,0 0-1 0 0,0 0 0 0 0,0 0 0 0 0,0-1 1 0 0,0 1-1 0 0,3-1-1500 0 0,-2 1 1500 0 0,-1 0 0 0 0,0 0 0 0 0,0 0 1 0 0,0 0-1 0 0,0 0 0 0 0,6-12-3627 0 0,-7 9 3544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4201 0 0,'-4'52'1204'0'0,"4"-48"-531"0"0,1 0 0 0 0,-1 0 0 0 0,1-1 1 0 0,0 1-1 0 0,0 0 0 0 0,0-1 0 0 0,2 5 0 0 0,-3-8-722 0 0,0 0 1 0 0,0 0-1 0 0,1 1 0 0 0,-1-1 0 0 0,0 0 0 0 0,0 0 0 0 0,0 0 0 0 0,0 0 0 0 0,1 0 1 0 0,-1 1-1 0 0,0-1 0 0 0,0 0 0 0 0,0 0 0 0 0,1 0 0 0 0,-1 0 0 0 0,0 0 1 0 0,0 0-1 0 0,0 0 0 0 0,1 0 0 0 0,-1 0 0 0 0,0 0 0 0 0,0 0 0 0 0,1 0 0 0 0,-1 0 1 0 0,0 0-1 0 0,0 0 0 0 0,1 0 0 0 0,-1 0 0 0 0,0 0 0 0 0,0 0 0 0 0,0 0 0 0 0,1 0 1 0 0,-1 0-1 0 0,0 0 0 0 0,0 0 0 0 0,0-1 0 0 0,1 1 0 0 0,-1 0 0 0 0,0 0 1 0 0,0 0-1 0 0,0 0 0 0 0,0 0 0 0 0,1-1 0 0 0,-1 1 0 0 0</inkml:trace>
  <inkml:trace contextRef="#ctx0" brushRef="#br0" timeOffset="1">29 327 10594 0 0,'-3'14'944'0'0,"1"-4"-751"0"0,4-4-193 0 0,-2-3 0 0 0,3-1 1048 0 0,-3 2 168 0 0,0 5 40 0 0,-2 6 9 0 0,1 3-633 0 0,-1 0-128 0 0,0-3-24 0 0,0-4-8 0 0,1-4-472 0 0,-2-3 0 0 0,2-4-136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1:5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10594 0 0,'-3'6'252'0'0,"1"0"0"0"0,1 0-1 0 0,-1 0 1 0 0,1 1 0 0 0,1-1 0 0 0,-1 1-1 0 0,1-1 1 0 0,0 0 0 0 0,0 1 0 0 0,1-1-1 0 0,0 1 1 0 0,3 10 0 0 0,3 9 1126 0 0,18 42 0 0 0,-19-53-1147 0 0,53 123 1169 0 0,-17-48-4504 0 0,-31-68-2452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7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12443 0 0,'0'0'80'0'0,"-1"0"1"0"0,-2 2 1449 0 0,3-1-1449 0 0,0-1-1 0 0,-1 0 1 0 0,1 0 0 0 0,0 0-1 0 0,0 1 1 0 0,0-1-1 0 0,0 0 1 0 0,0 0-1 0 0,0 0 1 0 0,0 1-1 0 0,0-1 1 0 0,0 0 0 0 0,0 0-1 0 0,0 1 1 0 0,0-1-1 0 0,0 0 1 0 0,0 0-1 0 0,2 3 1290 0 0,-2-2-1290 0 0,31 49-5115 0 0,-13-29 5283 0 0,-10-13-260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7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4145 0 0,'1'20'2301'0'0,"-1"-17"-2274"0"0,0 0 0 0 0,1 0 0 0 0,-1 0 1 0 0,0 0-1 0 0,0 0 0 0 0,-1 0 0 0 0,1 0 0 0 0,-1 0 0 0 0,1 0 1 0 0,-1 0-1 0 0,0 0 0 0 0,0 0 0 0 0,-1-1 0 0 0,1 1 0 0 0,0 0 0 0 0,-1-1 1 0 0,-3 6-1 0 0,0-3-81 0 0</inkml:trace>
  <inkml:trace contextRef="#ctx0" brushRef="#br0" timeOffset="1">32 369 4609 0 0,'-1'4'462'0'0,"0"-1"1"0"0,-1 1-1 0 0,1 0 1 0 0,0-1-1 0 0,1 1 0 0 0,-1 0 1 0 0,1 4-1 0 0,-5 16 2171 0 0,-4-8-6773 0 0,3-12 2543 0 0,2-4 1482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0 8290 0 0,'2'7'368'0'0,"-1"-3"80"0"0,2-1-360 0 0,-2-1-88 0 0,1 0 0 0 0,-2-1 0 0 0,1-1 0 0 0,0 3 0 0 0,2 0 0 0 0,-3 1-560 0 0,1 0-104 0 0,-1 0-16 0 0,-2-1-9 0 0,-4-2 529 0 0</inkml:trace>
  <inkml:trace contextRef="#ctx0" brushRef="#br0" timeOffset="1">30 523 5985 0 0,'-1'7'536'0'0,"0"-1"-432"0"0,1-4-104 0 0,0 0 192 0 0,0-1 8 0 0,0 3 9 0 0,-2 3-1 0 0,0 1 48 0 0,-1 2 0 0 0,-1-2 8 0 0,1-2 0 0 0,0-2-776 0 0,2-2-152 0 0,-3 0-737 0 0,2-4 1281 0 0,-2 0 120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8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5529 0 0,'-4'1'464'0'0,"0"0"0"0"0,0 0-1 0 0,0 0 1 0 0,0 1 0 0 0,0 0 0 0 0,0-1 0 0 0,0 2-1 0 0,1-1 1 0 0,-1 0 0 0 0,1 1 0 0 0,-1-1-1 0 0,1 1 1 0 0,-4 5 0 0 0,0-2 201 0 0,0 2 0 0 0,1-1 0 0 0,0 0 0 0 0,0 1-1 0 0,-5 10 1 0 0,9-14-619 0 0,1 0 0 0 0,-1 1 0 0 0,1-1 0 0 0,0 0 0 0 0,0 1-1 0 0,1-1 1 0 0,-1 1 0 0 0,1-1 0 0 0,0 1 0 0 0,0-1 0 0 0,1 1-1 0 0,-1-1 1 0 0,1 1 0 0 0,0-1 0 0 0,0 0 0 0 0,0 1 0 0 0,1-1-1 0 0,0 0 1 0 0,-1 0 0 0 0,2 0 0 0 0,-1 0 0 0 0,0 0 0 0 0,1 0-1 0 0,-1-1 1 0 0,1 1 0 0 0,0-1 0 0 0,0 0 0 0 0,1 0 0 0 0,-1 0-1 0 0,1 0 1 0 0,-1 0 0 0 0,1-1 0 0 0,0 0 0 0 0,0 0 0 0 0,0 0-1 0 0,0 0 1 0 0,0 0 0 0 0,1-1 0 0 0,-1 0 0 0 0,1 0 0 0 0,-1 0-1 0 0,0 0 1 0 0,1-1 0 0 0,-1 0 0 0 0,1 0 0 0 0,-1 0 0 0 0,1 0-1 0 0,4-2 1 0 0,1-1-8 0 0,0 0-1 0 0,-1-1 0 0 0,1 0 1 0 0,-1 0-1 0 0,0-1 0 0 0,0-1 1 0 0,-1 1-1 0 0,0-1 0 0 0,10-9 1 0 0,-13 10-18 0 0,0 1 1 0 0,0-1 0 0 0,-1 0 0 0 0,0 0 0 0 0,0 0 0 0 0,0-1 0 0 0,0 0-1 0 0,-1 1 1 0 0,0-1 0 0 0,0 0 0 0 0,-1-1 0 0 0,0 1 0 0 0,0 0-1 0 0,0-1 1 0 0,1-6 0 0 0,-3 10-84 0 0,0 1-1 0 0,0 0 1 0 0,0 0 0 0 0,0-1-1 0 0,0 1 1 0 0,0 0-1 0 0,-1 0 1 0 0,1 0 0 0 0,-1-1-1 0 0,1 1 1 0 0,-1 0 0 0 0,0 0-1 0 0,0 0 1 0 0,0 0-1 0 0,0 0 1 0 0,0 0 0 0 0,0 0-1 0 0,-1 0 1 0 0,1 1 0 0 0,-1-1-1 0 0,1 0 1 0 0,-1 1 0 0 0,0-1-1 0 0,1 1 1 0 0,-1 0-1 0 0,0-1 1 0 0,-3-1 0 0 0,2 3-47 0 0,1-1-1 0 0,-1 0 1 0 0,1 1 0 0 0,-1 0 0 0 0,0-1 0 0 0,1 1 0 0 0,-1 0 0 0 0,1 0 0 0 0,-1 1 0 0 0,0-1-1 0 0,1 1 1 0 0,-1-1 0 0 0,1 1 0 0 0,-1 0 0 0 0,1-1 0 0 0,0 1 0 0 0,-1 1 0 0 0,1-1 0 0 0,0 0 0 0 0,-1 1-1 0 0,1-1 1 0 0,0 1 0 0 0,-2 2 0 0 0,-9 8-2232 0 0,1 0-2365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9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100 122 8754 0 0,'-1'-1'431'0'0,"0"0"0"0"0,0 0 0 0 0,-1-1 1 0 0,1 1-1 0 0,0 0 0 0 0,0 0 0 0 0,-1 0 0 0 0,1 1 1 0 0,0-1-1 0 0,-1 0 0 0 0,1 0 0 0 0,-1 1 0 0 0,1-1 1 0 0,-4 0-1 0 0,3 1-296 0 0,1 1-1 0 0,-1-1 1 0 0,0 1 0 0 0,1-1 0 0 0,-1 1 0 0 0,1-1 0 0 0,-1 1 0 0 0,1 0-1 0 0,0 0 1 0 0,-1 0 0 0 0,1 0 0 0 0,0 0 0 0 0,-1 0 0 0 0,1 0 0 0 0,0 0-1 0 0,0 0 1 0 0,-1 2 0 0 0,-4 5-88 0 0,0-1 0 0 0,1 1 0 0 0,0 1 0 0 0,0-1-1 0 0,1 1 1 0 0,1-1 0 0 0,-6 17 0 0 0,7-19-134 0 0,1-1 0 0 0,-1 0 0 0 0,1 1 0 0 0,0-1 0 0 0,1 1 0 0 0,-1-1 0 0 0,1 1 0 0 0,0 0 0 0 0,1-1 0 0 0,-1 1 0 0 0,1-1 0 0 0,0 1 1 0 0,0-1-1 0 0,4 9 0 0 0,-4-12 74 0 0,1 0 1 0 0,-1 0-1 0 0,1 1 1 0 0,0-2 0 0 0,0 1-1 0 0,0 0 1 0 0,0 0 0 0 0,0 0-1 0 0,0-1 1 0 0,1 1-1 0 0,-1-1 1 0 0,0 0 0 0 0,1 0-1 0 0,-1 0 1 0 0,1 0 0 0 0,-1 0-1 0 0,1 0 1 0 0,0-1-1 0 0,-1 1 1 0 0,1-1 0 0 0,0 0-1 0 0,-1 0 1 0 0,1 0 0 0 0,0 0-1 0 0,-1 0 1 0 0,1 0-1 0 0,0-1 1 0 0,-1 1 0 0 0,1-1-1 0 0,3-1 1 0 0,5-2 102 0 0,-1 1-1 0 0,0-1 1 0 0,0-1 0 0 0,0 0-1 0 0,0 0 1 0 0,9-8 0 0 0,-6 4-8 0 0,0-2 0 0 0,-2 1 1 0 0,1-2-1 0 0,-1 1 1 0 0,10-15-1 0 0,-17 20-113 0 0,1 0-1 0 0,-1 0 1 0 0,-1-1-1 0 0,1 1 1 0 0,-1-1 0 0 0,0 0-1 0 0,-1 0 1 0 0,1 0-1 0 0,-1 0 1 0 0,-1-1 0 0 0,1 1-1 0 0,-1-1 1 0 0,0-7-1 0 0,-2 11 4 0 0,1 0-1 0 0,-1-1 1 0 0,0 1 0 0 0,0 0-1 0 0,-1 0 1 0 0,1-1-1 0 0,-1 1 1 0 0,0 0 0 0 0,0 0-1 0 0,0 1 1 0 0,-1-1-1 0 0,1 0 1 0 0,-1 1 0 0 0,0 0-1 0 0,0-1 1 0 0,0 1-1 0 0,0 0 1 0 0,-1 1-1 0 0,1-1 1 0 0,-1 0 0 0 0,0 1-1 0 0,1 0 1 0 0,-1 0-1 0 0,0 0 1 0 0,-5-1 0 0 0,3 1-169 0 0,1 0 0 0 0,-2 0 0 0 0,1 0 1 0 0,0 1-1 0 0,0 0 0 0 0,0 0 0 0 0,-1 1 1 0 0,1 0-1 0 0,0 0 0 0 0,0 0 0 0 0,-1 1 1 0 0,1 0-1 0 0,0 0 0 0 0,0 0 0 0 0,0 1 1 0 0,-11 4-1 0 0,-17 19-2879 0 0,18-11-710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13 5985 0 0,'-1'2'202'0'0,"-1"-1"0"0"0,0 1 0 0 0,1-1 0 0 0,-1 1 0 0 0,0-1-1 0 0,0 0 1 0 0,0 1 0 0 0,0-1 0 0 0,0 0 0 0 0,0 0 0 0 0,-1-1 0 0 0,1 1-1 0 0,0 0 1 0 0,0-1 0 0 0,-1 1 0 0 0,-2-1 0 0 0,1-1 317 0 0,1 0 1 0 0,-1 0-1 0 0,0-1 1 0 0,1 1-1 0 0,-1-1 1 0 0,1 0-1 0 0,0 0 1 0 0,-6-4-1 0 0,7 4-517 0 0,0 1-183 0 0,0 0 1 0 0,-1-1 0 0 0,1 1-1 0 0,0 0 1 0 0,-1 0 0 0 0,1 0-1 0 0,-1 0 1 0 0,0 1 0 0 0,1-1-1 0 0,-1 1 1 0 0,1-1 0 0 0,-1 1-1 0 0,0 0 1 0 0,1 0 0 0 0,-1 0-1 0 0,0 1 1 0 0,1-1 0 0 0,-1 0-1 0 0,1 1 1 0 0,-1 0 0 0 0,0 0-1 0 0,1 0 1 0 0,0 0 0 0 0,-1 0-1 0 0,1 0 1 0 0,-1 0 0 0 0,1 1-1 0 0,0-1 1 0 0,0 1 0 0 0,0 0-1 0 0,0 0 1 0 0,0-1 0 0 0,0 1-1 0 0,1 0 1 0 0,-1 1 0 0 0,1-1-1 0 0,-3 3 1 0 0,1 1-17 0 0,0-1-1 0 0,0 1 1 0 0,0 0-1 0 0,0 0 1 0 0,1 0 0 0 0,-3 11-1 0 0,4-12 434 0 0,0 0-1 0 0,1 0 0 0 0,-1-1 1 0 0,1 1-1 0 0,0 0 1 0 0,0 0-1 0 0,1 0 0 0 0,1 8 1 0 0,1-2 499 0 0,1-1 0 0 0,0 0 1 0 0,1 0-1 0 0,-1-1 0 0 0,2 1 0 0 0,0-1 1 0 0,7 10-1 0 0,-11-17-572 0 0,0 1 0 0 0,0-1 1 0 0,0 1-1 0 0,0-1 0 0 0,1 0 0 0 0,-1 1 0 0 0,1-1 0 0 0,-1-1 1 0 0,1 1-1 0 0,0 0 0 0 0,0-1 0 0 0,-1 1 0 0 0,1-1 0 0 0,0 0 1 0 0,0 0-1 0 0,1 0 0 0 0,-1 0 0 0 0,0 0 0 0 0,0-1 0 0 0,0 0 1 0 0,0 1-1 0 0,1-1 0 0 0,-1 0 0 0 0,0-1 0 0 0,0 1 0 0 0,0-1 1 0 0,1 1-1 0 0,3-2 0 0 0,-5 1-155 0 0,0-1 1 0 0,-1 1-1 0 0,1 0 0 0 0,0-1 0 0 0,-1 1 1 0 0,1-1-1 0 0,-1 0 0 0 0,0 1 0 0 0,0-1 1 0 0,1 0-1 0 0,-1 0 0 0 0,0 0 1 0 0,0 0-1 0 0,-1 0 0 0 0,1 0 0 0 0,0 0 1 0 0,-1 0-1 0 0,1 0 0 0 0,-1 0 0 0 0,0 0 1 0 0,1-1-1 0 0,-1 1 0 0 0,0 0 1 0 0,0 0-1 0 0,-1 0 0 0 0,0-4 0 0 0,1 1-236 0 0,-1-1 0 0 0,0 1 0 0 0,0-1 0 0 0,0 1 0 0 0,-1-1 0 0 0,1 1 0 0 0,-1 0 1 0 0,-1 0-1 0 0,-3-6 0 0 0,0 3-1473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3:5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10138 0 0,'-2'1'183'0'0,"1"0"-1"0"0,0 0 0 0 0,0 0 1 0 0,0 1-1 0 0,0-1 1 0 0,0 0-1 0 0,0 1 0 0 0,0-1 1 0 0,0 1-1 0 0,0-1 1 0 0,1 1-1 0 0,-1-1 1 0 0,1 1-1 0 0,-1-1 0 0 0,0 4 1 0 0,-4 32 968 0 0,3-25-957 0 0,-1 4 95 0 0,-2 16 57 0 0,-2 48 1 0 0,7-73-344 0 0,0 0-1 0 0,0 1 1 0 0,1-1 0 0 0,0 0-1 0 0,0 1 1 0 0,0-1 0 0 0,1 0 0 0 0,0 0-1 0 0,1 0 1 0 0,0 0 0 0 0,0-1 0 0 0,6 11-1 0 0,-8-15 1 0 0,1 0 0 0 0,-1 0 0 0 0,1 0-1 0 0,0 0 1 0 0,0 0 0 0 0,0-1 0 0 0,0 1-1 0 0,0-1 1 0 0,0 1 0 0 0,1-1 0 0 0,-1 0-1 0 0,0 0 1 0 0,1 0 0 0 0,-1 0 0 0 0,1 0-1 0 0,-1-1 1 0 0,1 1 0 0 0,-1-1 0 0 0,1 1-1 0 0,3-1 1 0 0,-1 0 35 0 0,0-1 0 0 0,-1 0 0 0 0,1 0 0 0 0,0 0 0 0 0,0 0 0 0 0,-1-1 0 0 0,1 0 0 0 0,0 0 0 0 0,-1 0 0 0 0,5-3 0 0 0,5-5 144 0 0,-1 0 0 0 0,0 0 0 0 0,0-2 0 0 0,-1 1 1 0 0,13-17-1 0 0,-18 19-113 0 0,0 1 1 0 0,-1-1 0 0 0,0 0-1 0 0,-1 0 1 0 0,0 0 0 0 0,7-17-1 0 0,-11 23-108 0 0,-1 1 0 0 0,1-1-1 0 0,0 1 1 0 0,-1-1 0 0 0,0 0 0 0 0,0 1-1 0 0,1-1 1 0 0,-2 0 0 0 0,1 1 0 0 0,0-1-1 0 0,0 1 1 0 0,-1-1 0 0 0,1 0-1 0 0,-1 1 1 0 0,0-1 0 0 0,0 1 0 0 0,0-1-1 0 0,0 1 1 0 0,0 0 0 0 0,-1 0 0 0 0,1-1-1 0 0,-1 1 1 0 0,0 0 0 0 0,1 0 0 0 0,-1 0-1 0 0,0 0 1 0 0,0 1 0 0 0,0-1 0 0 0,0 0-1 0 0,0 1 1 0 0,-1 0 0 0 0,-3-3-1 0 0,-32-11-2145 0 0,24 13 1026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7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9218 0 0,'2'3'7970'0'0,"12"152"-6439"0"0,-6-88-1470 0 0,-5-37-272 0 0,2-1 1 0 0,14 51-1 0 0,-11-58-413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8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4145 0 0,'-6'10'2282'0'0,"-25"59"7274"0"0,26-57-9141 0 0,2 0 0 0 0,-1 1 0 0 0,2-1 0 0 0,-2 15 1 0 0,1-2-578 0 0,1 1 1 0 0,1 0 0 0 0,2 0-1 0 0,5 42 1 0 0,-5-61-4 0 0,1 0 1 0 0,0-1-1 0 0,0 1 1 0 0,0-1-1 0 0,1 0 1 0 0,0 0-1 0 0,0 0 0 0 0,0 0 1 0 0,1 0-1 0 0,6 6 1 0 0,-7-9 29 0 0,0 0 1 0 0,1 0-1 0 0,-1 0 0 0 0,1-1 1 0 0,0 1-1 0 0,-1-1 0 0 0,1 0 1 0 0,0 0-1 0 0,0 0 1 0 0,0-1-1 0 0,1 0 0 0 0,-1 0 1 0 0,0 0-1 0 0,1 0 1 0 0,-1 0-1 0 0,0-1 0 0 0,8 0 1 0 0,-7 0 134 0 0,0 0-1 0 0,0-1 1 0 0,0 0 0 0 0,-1 0 0 0 0,1 0 0 0 0,0-1-1 0 0,0 0 1 0 0,-1 0 0 0 0,1 0 0 0 0,-1 0 0 0 0,1 0-1 0 0,-1-1 1 0 0,0 0 0 0 0,0 0 0 0 0,0 0-1 0 0,0-1 1 0 0,-1 1 0 0 0,0-1 0 0 0,1 0 0 0 0,-1 0-1 0 0,0 0 1 0 0,-1 0 0 0 0,1-1 0 0 0,-1 1 0 0 0,0-1-1 0 0,0 1 1 0 0,1-6 0 0 0,1-1 215 0 0,0 0 0 0 0,-2 0 0 0 0,1-1 0 0 0,-1 0 0 0 0,-1 1 0 0 0,0-1 0 0 0,-1 0 0 0 0,0 1 0 0 0,-1-1 0 0 0,-3-17 0 0 0,3 22-99 0 0,-1 0-1 0 0,0 0 1 0 0,0 1 0 0 0,-1 0 0 0 0,0-1-1 0 0,0 1 1 0 0,0 0 0 0 0,-1 0-1 0 0,0 1 1 0 0,0-1 0 0 0,-6-6 0 0 0,-3 1-178 0 0,0 0 0 0 0,-1 0 0 0 0,-17-9 0 0 0,10 6-848 0 0,-33-24-4339 0 0,45 32 1338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22:24:0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10594 0 0,'147'-64'2287'0'0,"4"7"1"0"0,199-48-1 0 0,-292 93-2592 0 0,60-4 1 0 0,-91 14-441 0 0,0 1 0 0 0,0 1 0 0 0,0 2 0 0 0,43 7-1 0 0,-17 11-1597 0 0,-46-16 1809 0 0,0-1 1 0 0,0 0 0 0 0,1 0-1 0 0,-1-1 1 0 0,1 0-1 0 0,-1 0 1 0 0,14 1 0 0 0,-15-6-829 0 0,-10 6 1776 0 0,1 1 208 0 0,0 1 0 0 0,0-1 1 0 0,1 1-1 0 0,0 0 0 0 0,0-1 1 0 0,0 1-1 0 0,1 0 0 0 0,-1 0 1 0 0,1 0-1 0 0,0 0 0 0 0,0 11 1 0 0,0 69 2969 0 0,1-55-3062 0 0,5 35-121 0 0,2-1 0 0 0,2 0 0 0 0,26 87 0 0 0,-11-53-202 0 0,-16-62-267 0 0,-1-13-94 0 0,-2 1 0 0 0,-1 0 0 0 0,0 0 0 0 0,-1 24-1 0 0,-3-42 133 0 0,0-1-1 0 0,0 0 0 0 0,-1 0 0 0 0,1 0 0 0 0,-1 0 1 0 0,0 0-1 0 0,-1 0 0 0 0,1 0 0 0 0,-1 0 1 0 0,0 0-1 0 0,0 0 0 0 0,-1-1 0 0 0,1 1 0 0 0,-1-1 1 0 0,0 0-1 0 0,0 0 0 0 0,-1 0 0 0 0,1 0 0 0 0,-1 0 1 0 0,0-1-1 0 0,0 0 0 0 0,0 1 0 0 0,0-1 1 0 0,-7 3-1 0 0,2-3-45 0 0,0-1-1 0 0,0 0 1 0 0,0 0 0 0 0,0-1 0 0 0,0 0 0 0 0,0-1 0 0 0,0 1-1 0 0,-1-2 1 0 0,1 0 0 0 0,-14-2 0 0 0,-28-1-169 0 0,-7 7 586 0 0,0 3 0 0 0,0 2 0 0 0,-86 25 0 0 0,92-20-54 0 0,37-10-166 0 0,0-1-1 0 0,1 0 1 0 0,-1-1 0 0 0,0-1-1 0 0,0 0 1 0 0,-21-4 0 0 0,-25-8-2107 0 0,0-5-4569 0 0,42 12 1912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6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customXml" Target="../ink/ink119.xml"/><Relationship Id="rId21" Type="http://schemas.openxmlformats.org/officeDocument/2006/relationships/customXml" Target="../ink/ink110.xml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customXml" Target="../ink/ink123.xml"/><Relationship Id="rId50" Type="http://schemas.openxmlformats.org/officeDocument/2006/relationships/image" Target="../media/image135.png"/><Relationship Id="rId7" Type="http://schemas.openxmlformats.org/officeDocument/2006/relationships/customXml" Target="../ink/ink103.xml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9" Type="http://schemas.openxmlformats.org/officeDocument/2006/relationships/customXml" Target="../ink/ink114.xml"/><Relationship Id="rId11" Type="http://schemas.openxmlformats.org/officeDocument/2006/relationships/customXml" Target="../ink/ink105.xml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customXml" Target="../ink/ink118.xml"/><Relationship Id="rId40" Type="http://schemas.openxmlformats.org/officeDocument/2006/relationships/image" Target="../media/image130.png"/><Relationship Id="rId45" Type="http://schemas.openxmlformats.org/officeDocument/2006/relationships/customXml" Target="../ink/ink122.xml"/><Relationship Id="rId53" Type="http://schemas.openxmlformats.org/officeDocument/2006/relationships/customXml" Target="../ink/ink126.xml"/><Relationship Id="rId5" Type="http://schemas.openxmlformats.org/officeDocument/2006/relationships/customXml" Target="../ink/ink102.xml"/><Relationship Id="rId10" Type="http://schemas.openxmlformats.org/officeDocument/2006/relationships/image" Target="../media/image115.png"/><Relationship Id="rId19" Type="http://schemas.openxmlformats.org/officeDocument/2006/relationships/customXml" Target="../ink/ink109.xml"/><Relationship Id="rId31" Type="http://schemas.openxmlformats.org/officeDocument/2006/relationships/customXml" Target="../ink/ink115.xml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4" Type="http://schemas.openxmlformats.org/officeDocument/2006/relationships/image" Target="../media/image112.png"/><Relationship Id="rId9" Type="http://schemas.openxmlformats.org/officeDocument/2006/relationships/customXml" Target="../ink/ink104.xml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customXml" Target="../ink/ink113.xml"/><Relationship Id="rId30" Type="http://schemas.openxmlformats.org/officeDocument/2006/relationships/image" Target="../media/image125.png"/><Relationship Id="rId35" Type="http://schemas.openxmlformats.org/officeDocument/2006/relationships/customXml" Target="../ink/ink117.xml"/><Relationship Id="rId43" Type="http://schemas.openxmlformats.org/officeDocument/2006/relationships/customXml" Target="../ink/ink121.xml"/><Relationship Id="rId48" Type="http://schemas.openxmlformats.org/officeDocument/2006/relationships/image" Target="../media/image134.png"/><Relationship Id="rId8" Type="http://schemas.openxmlformats.org/officeDocument/2006/relationships/image" Target="../media/image114.png"/><Relationship Id="rId51" Type="http://schemas.openxmlformats.org/officeDocument/2006/relationships/customXml" Target="../ink/ink125.xml"/><Relationship Id="rId3" Type="http://schemas.openxmlformats.org/officeDocument/2006/relationships/customXml" Target="../ink/ink101.xml"/><Relationship Id="rId12" Type="http://schemas.openxmlformats.org/officeDocument/2006/relationships/image" Target="../media/image116.png"/><Relationship Id="rId17" Type="http://schemas.openxmlformats.org/officeDocument/2006/relationships/customXml" Target="../ink/ink108.xml"/><Relationship Id="rId25" Type="http://schemas.openxmlformats.org/officeDocument/2006/relationships/customXml" Target="../ink/ink112.xml"/><Relationship Id="rId33" Type="http://schemas.openxmlformats.org/officeDocument/2006/relationships/customXml" Target="../ink/ink116.xml"/><Relationship Id="rId38" Type="http://schemas.openxmlformats.org/officeDocument/2006/relationships/image" Target="../media/image129.png"/><Relationship Id="rId46" Type="http://schemas.openxmlformats.org/officeDocument/2006/relationships/image" Target="../media/image133.png"/><Relationship Id="rId20" Type="http://schemas.openxmlformats.org/officeDocument/2006/relationships/image" Target="../media/image120.png"/><Relationship Id="rId41" Type="http://schemas.openxmlformats.org/officeDocument/2006/relationships/customXml" Target="../ink/ink120.xml"/><Relationship Id="rId5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5" Type="http://schemas.openxmlformats.org/officeDocument/2006/relationships/customXml" Target="../ink/ink107.xml"/><Relationship Id="rId23" Type="http://schemas.openxmlformats.org/officeDocument/2006/relationships/customXml" Target="../ink/ink111.xml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customXml" Target="../ink/ink1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13" Type="http://schemas.openxmlformats.org/officeDocument/2006/relationships/image" Target="../media/image143.png"/><Relationship Id="rId18" Type="http://schemas.openxmlformats.org/officeDocument/2006/relationships/customXml" Target="../ink/ink135.xml"/><Relationship Id="rId26" Type="http://schemas.openxmlformats.org/officeDocument/2006/relationships/customXml" Target="../ink/ink139.xml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7" Type="http://schemas.openxmlformats.org/officeDocument/2006/relationships/image" Target="../media/image140.png"/><Relationship Id="rId12" Type="http://schemas.openxmlformats.org/officeDocument/2006/relationships/customXml" Target="../ink/ink132.xml"/><Relationship Id="rId17" Type="http://schemas.openxmlformats.org/officeDocument/2006/relationships/image" Target="../media/image145.png"/><Relationship Id="rId25" Type="http://schemas.openxmlformats.org/officeDocument/2006/relationships/image" Target="../media/image149.png"/><Relationship Id="rId2" Type="http://schemas.openxmlformats.org/officeDocument/2006/relationships/customXml" Target="../ink/ink127.xml"/><Relationship Id="rId16" Type="http://schemas.openxmlformats.org/officeDocument/2006/relationships/customXml" Target="../ink/ink134.xml"/><Relationship Id="rId20" Type="http://schemas.openxmlformats.org/officeDocument/2006/relationships/customXml" Target="../ink/ink136.xml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11" Type="http://schemas.openxmlformats.org/officeDocument/2006/relationships/image" Target="../media/image142.png"/><Relationship Id="rId24" Type="http://schemas.openxmlformats.org/officeDocument/2006/relationships/customXml" Target="../ink/ink138.xml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28" Type="http://schemas.openxmlformats.org/officeDocument/2006/relationships/customXml" Target="../ink/ink140.xml"/><Relationship Id="rId10" Type="http://schemas.openxmlformats.org/officeDocument/2006/relationships/customXml" Target="../ink/ink131.xml"/><Relationship Id="rId19" Type="http://schemas.openxmlformats.org/officeDocument/2006/relationships/image" Target="../media/image146.png"/><Relationship Id="rId31" Type="http://schemas.openxmlformats.org/officeDocument/2006/relationships/image" Target="../media/image152.png"/><Relationship Id="rId4" Type="http://schemas.openxmlformats.org/officeDocument/2006/relationships/customXml" Target="../ink/ink128.xml"/><Relationship Id="rId9" Type="http://schemas.openxmlformats.org/officeDocument/2006/relationships/image" Target="../media/image141.png"/><Relationship Id="rId14" Type="http://schemas.openxmlformats.org/officeDocument/2006/relationships/customXml" Target="../ink/ink133.xml"/><Relationship Id="rId22" Type="http://schemas.openxmlformats.org/officeDocument/2006/relationships/customXml" Target="../ink/ink137.xml"/><Relationship Id="rId27" Type="http://schemas.openxmlformats.org/officeDocument/2006/relationships/image" Target="../media/image150.png"/><Relationship Id="rId30" Type="http://schemas.openxmlformats.org/officeDocument/2006/relationships/customXml" Target="../ink/ink1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customXml" Target="../ink/ink142.xml"/><Relationship Id="rId7" Type="http://schemas.openxmlformats.org/officeDocument/2006/relationships/customXml" Target="../ink/ink144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customXml" Target="../ink/ink143.xml"/><Relationship Id="rId10" Type="http://schemas.openxmlformats.org/officeDocument/2006/relationships/image" Target="../media/image172.png"/><Relationship Id="rId4" Type="http://schemas.openxmlformats.org/officeDocument/2006/relationships/image" Target="../media/image169.png"/><Relationship Id="rId9" Type="http://schemas.openxmlformats.org/officeDocument/2006/relationships/customXml" Target="../ink/ink14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customXml" Target="../ink/ink151.xml"/><Relationship Id="rId3" Type="http://schemas.openxmlformats.org/officeDocument/2006/relationships/customXml" Target="../ink/ink146.xml"/><Relationship Id="rId7" Type="http://schemas.openxmlformats.org/officeDocument/2006/relationships/customXml" Target="../ink/ink148.xml"/><Relationship Id="rId12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customXml" Target="../ink/ink150.xml"/><Relationship Id="rId5" Type="http://schemas.openxmlformats.org/officeDocument/2006/relationships/customXml" Target="../ink/ink147.xml"/><Relationship Id="rId10" Type="http://schemas.openxmlformats.org/officeDocument/2006/relationships/image" Target="../media/image177.png"/><Relationship Id="rId4" Type="http://schemas.openxmlformats.org/officeDocument/2006/relationships/image" Target="../media/image174.png"/><Relationship Id="rId9" Type="http://schemas.openxmlformats.org/officeDocument/2006/relationships/customXml" Target="../ink/ink149.xml"/><Relationship Id="rId14" Type="http://schemas.openxmlformats.org/officeDocument/2006/relationships/image" Target="../media/image1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customXml" Target="../ink/ink157.xml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12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customXml" Target="../ink/ink156.xml"/><Relationship Id="rId5" Type="http://schemas.openxmlformats.org/officeDocument/2006/relationships/customXml" Target="../ink/ink153.xml"/><Relationship Id="rId10" Type="http://schemas.openxmlformats.org/officeDocument/2006/relationships/image" Target="../media/image184.png"/><Relationship Id="rId4" Type="http://schemas.openxmlformats.org/officeDocument/2006/relationships/image" Target="../media/image181.png"/><Relationship Id="rId9" Type="http://schemas.openxmlformats.org/officeDocument/2006/relationships/customXml" Target="../ink/ink155.xml"/><Relationship Id="rId1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customXml" Target="../ink/ink163.xml"/><Relationship Id="rId18" Type="http://schemas.openxmlformats.org/officeDocument/2006/relationships/image" Target="../media/image197.png"/><Relationship Id="rId3" Type="http://schemas.openxmlformats.org/officeDocument/2006/relationships/customXml" Target="../ink/ink158.xml"/><Relationship Id="rId7" Type="http://schemas.openxmlformats.org/officeDocument/2006/relationships/customXml" Target="../ink/ink160.xml"/><Relationship Id="rId12" Type="http://schemas.openxmlformats.org/officeDocument/2006/relationships/image" Target="../media/image194.png"/><Relationship Id="rId17" Type="http://schemas.openxmlformats.org/officeDocument/2006/relationships/customXml" Target="../ink/ink165.xml"/><Relationship Id="rId2" Type="http://schemas.openxmlformats.org/officeDocument/2006/relationships/image" Target="../media/image189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customXml" Target="../ink/ink162.xml"/><Relationship Id="rId5" Type="http://schemas.openxmlformats.org/officeDocument/2006/relationships/customXml" Target="../ink/ink159.xml"/><Relationship Id="rId15" Type="http://schemas.openxmlformats.org/officeDocument/2006/relationships/customXml" Target="../ink/ink164.xml"/><Relationship Id="rId10" Type="http://schemas.openxmlformats.org/officeDocument/2006/relationships/image" Target="../media/image193.png"/><Relationship Id="rId4" Type="http://schemas.openxmlformats.org/officeDocument/2006/relationships/image" Target="../media/image190.png"/><Relationship Id="rId9" Type="http://schemas.openxmlformats.org/officeDocument/2006/relationships/customXml" Target="../ink/ink161.xml"/><Relationship Id="rId14" Type="http://schemas.openxmlformats.org/officeDocument/2006/relationships/image" Target="../media/image1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customXml" Target="../ink/ink171.xml"/><Relationship Id="rId18" Type="http://schemas.openxmlformats.org/officeDocument/2006/relationships/image" Target="../media/image207.png"/><Relationship Id="rId3" Type="http://schemas.openxmlformats.org/officeDocument/2006/relationships/customXml" Target="../ink/ink166.xml"/><Relationship Id="rId7" Type="http://schemas.openxmlformats.org/officeDocument/2006/relationships/customXml" Target="../ink/ink168.xml"/><Relationship Id="rId12" Type="http://schemas.openxmlformats.org/officeDocument/2006/relationships/image" Target="../media/image204.png"/><Relationship Id="rId17" Type="http://schemas.openxmlformats.org/officeDocument/2006/relationships/customXml" Target="../ink/ink173.xml"/><Relationship Id="rId2" Type="http://schemas.openxmlformats.org/officeDocument/2006/relationships/image" Target="../media/image199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customXml" Target="../ink/ink170.xml"/><Relationship Id="rId5" Type="http://schemas.openxmlformats.org/officeDocument/2006/relationships/customXml" Target="../ink/ink167.xml"/><Relationship Id="rId15" Type="http://schemas.openxmlformats.org/officeDocument/2006/relationships/customXml" Target="../ink/ink172.xml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customXml" Target="../ink/ink169.xml"/><Relationship Id="rId14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customXml" Target="../ink/ink179.xml"/><Relationship Id="rId18" Type="http://schemas.openxmlformats.org/officeDocument/2006/relationships/image" Target="../media/image216.png"/><Relationship Id="rId3" Type="http://schemas.openxmlformats.org/officeDocument/2006/relationships/customXml" Target="../ink/ink174.xml"/><Relationship Id="rId21" Type="http://schemas.openxmlformats.org/officeDocument/2006/relationships/customXml" Target="../ink/ink183.xml"/><Relationship Id="rId7" Type="http://schemas.openxmlformats.org/officeDocument/2006/relationships/customXml" Target="../ink/ink176.xml"/><Relationship Id="rId12" Type="http://schemas.openxmlformats.org/officeDocument/2006/relationships/image" Target="../media/image213.png"/><Relationship Id="rId17" Type="http://schemas.openxmlformats.org/officeDocument/2006/relationships/customXml" Target="../ink/ink181.xml"/><Relationship Id="rId2" Type="http://schemas.openxmlformats.org/officeDocument/2006/relationships/image" Target="../media/image208.png"/><Relationship Id="rId16" Type="http://schemas.openxmlformats.org/officeDocument/2006/relationships/image" Target="../media/image215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178.xml"/><Relationship Id="rId24" Type="http://schemas.openxmlformats.org/officeDocument/2006/relationships/image" Target="../media/image219.png"/><Relationship Id="rId5" Type="http://schemas.openxmlformats.org/officeDocument/2006/relationships/customXml" Target="../ink/ink175.xml"/><Relationship Id="rId15" Type="http://schemas.openxmlformats.org/officeDocument/2006/relationships/customXml" Target="../ink/ink180.xml"/><Relationship Id="rId23" Type="http://schemas.openxmlformats.org/officeDocument/2006/relationships/customXml" Target="../ink/ink184.xml"/><Relationship Id="rId10" Type="http://schemas.openxmlformats.org/officeDocument/2006/relationships/image" Target="../media/image212.png"/><Relationship Id="rId19" Type="http://schemas.openxmlformats.org/officeDocument/2006/relationships/customXml" Target="../ink/ink182.xml"/><Relationship Id="rId4" Type="http://schemas.openxmlformats.org/officeDocument/2006/relationships/image" Target="../media/image209.png"/><Relationship Id="rId9" Type="http://schemas.openxmlformats.org/officeDocument/2006/relationships/customXml" Target="../ink/ink177.xml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5.xml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34" Type="http://schemas.openxmlformats.org/officeDocument/2006/relationships/image" Target="../media/image30.png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0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15.png"/><Relationship Id="rId9" Type="http://schemas.openxmlformats.org/officeDocument/2006/relationships/customXml" Target="../ink/ink9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8.xml"/><Relationship Id="rId30" Type="http://schemas.openxmlformats.org/officeDocument/2006/relationships/image" Target="../media/image28.png"/><Relationship Id="rId35" Type="http://schemas.openxmlformats.org/officeDocument/2006/relationships/customXml" Target="../ink/ink22.xml"/><Relationship Id="rId8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.xml"/><Relationship Id="rId21" Type="http://schemas.openxmlformats.org/officeDocument/2006/relationships/customXml" Target="../ink/ink32.xml"/><Relationship Id="rId42" Type="http://schemas.openxmlformats.org/officeDocument/2006/relationships/image" Target="../media/image52.png"/><Relationship Id="rId63" Type="http://schemas.openxmlformats.org/officeDocument/2006/relationships/customXml" Target="../ink/ink53.xml"/><Relationship Id="rId84" Type="http://schemas.openxmlformats.org/officeDocument/2006/relationships/image" Target="../media/image73.png"/><Relationship Id="rId138" Type="http://schemas.openxmlformats.org/officeDocument/2006/relationships/customXml" Target="../ink/ink91.xml"/><Relationship Id="rId107" Type="http://schemas.openxmlformats.org/officeDocument/2006/relationships/customXml" Target="../ink/ink75.xml"/><Relationship Id="rId11" Type="http://schemas.openxmlformats.org/officeDocument/2006/relationships/customXml" Target="../ink/ink27.xml"/><Relationship Id="rId32" Type="http://schemas.openxmlformats.org/officeDocument/2006/relationships/image" Target="../media/image47.png"/><Relationship Id="rId53" Type="http://schemas.openxmlformats.org/officeDocument/2006/relationships/customXml" Target="../ink/ink48.xml"/><Relationship Id="rId74" Type="http://schemas.openxmlformats.org/officeDocument/2006/relationships/image" Target="../media/image68.png"/><Relationship Id="rId128" Type="http://schemas.openxmlformats.org/officeDocument/2006/relationships/customXml" Target="../ink/ink86.xml"/><Relationship Id="rId149" Type="http://schemas.openxmlformats.org/officeDocument/2006/relationships/image" Target="../media/image105.png"/><Relationship Id="rId5" Type="http://schemas.openxmlformats.org/officeDocument/2006/relationships/customXml" Target="../ink/ink24.xml"/><Relationship Id="rId95" Type="http://schemas.openxmlformats.org/officeDocument/2006/relationships/customXml" Target="../ink/ink69.xml"/><Relationship Id="rId22" Type="http://schemas.openxmlformats.org/officeDocument/2006/relationships/image" Target="../media/image42.png"/><Relationship Id="rId43" Type="http://schemas.openxmlformats.org/officeDocument/2006/relationships/customXml" Target="../ink/ink43.xml"/><Relationship Id="rId64" Type="http://schemas.openxmlformats.org/officeDocument/2006/relationships/image" Target="../media/image63.png"/><Relationship Id="rId118" Type="http://schemas.openxmlformats.org/officeDocument/2006/relationships/image" Target="../media/image90.png"/><Relationship Id="rId139" Type="http://schemas.openxmlformats.org/officeDocument/2006/relationships/image" Target="../media/image100.png"/><Relationship Id="rId80" Type="http://schemas.openxmlformats.org/officeDocument/2006/relationships/image" Target="../media/image71.png"/><Relationship Id="rId85" Type="http://schemas.openxmlformats.org/officeDocument/2006/relationships/customXml" Target="../ink/ink64.xml"/><Relationship Id="rId150" Type="http://schemas.openxmlformats.org/officeDocument/2006/relationships/customXml" Target="../ink/ink97.xml"/><Relationship Id="rId155" Type="http://schemas.openxmlformats.org/officeDocument/2006/relationships/image" Target="../media/image108.png"/><Relationship Id="rId12" Type="http://schemas.openxmlformats.org/officeDocument/2006/relationships/image" Target="../media/image37.png"/><Relationship Id="rId17" Type="http://schemas.openxmlformats.org/officeDocument/2006/relationships/customXml" Target="../ink/ink30.xml"/><Relationship Id="rId33" Type="http://schemas.openxmlformats.org/officeDocument/2006/relationships/customXml" Target="../ink/ink38.xml"/><Relationship Id="rId38" Type="http://schemas.openxmlformats.org/officeDocument/2006/relationships/image" Target="../media/image50.png"/><Relationship Id="rId59" Type="http://schemas.openxmlformats.org/officeDocument/2006/relationships/customXml" Target="../ink/ink51.xml"/><Relationship Id="rId103" Type="http://schemas.openxmlformats.org/officeDocument/2006/relationships/customXml" Target="../ink/ink73.xml"/><Relationship Id="rId108" Type="http://schemas.openxmlformats.org/officeDocument/2006/relationships/image" Target="../media/image85.png"/><Relationship Id="rId124" Type="http://schemas.openxmlformats.org/officeDocument/2006/relationships/image" Target="../media/image93.png"/><Relationship Id="rId129" Type="http://schemas.openxmlformats.org/officeDocument/2006/relationships/image" Target="../media/image95.png"/><Relationship Id="rId54" Type="http://schemas.openxmlformats.org/officeDocument/2006/relationships/image" Target="../media/image58.png"/><Relationship Id="rId70" Type="http://schemas.openxmlformats.org/officeDocument/2006/relationships/image" Target="../media/image66.png"/><Relationship Id="rId75" Type="http://schemas.openxmlformats.org/officeDocument/2006/relationships/customXml" Target="../ink/ink59.xml"/><Relationship Id="rId91" Type="http://schemas.openxmlformats.org/officeDocument/2006/relationships/customXml" Target="../ink/ink67.xml"/><Relationship Id="rId96" Type="http://schemas.openxmlformats.org/officeDocument/2006/relationships/image" Target="../media/image79.png"/><Relationship Id="rId140" Type="http://schemas.openxmlformats.org/officeDocument/2006/relationships/customXml" Target="../ink/ink92.xml"/><Relationship Id="rId14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23" Type="http://schemas.openxmlformats.org/officeDocument/2006/relationships/customXml" Target="../ink/ink33.xml"/><Relationship Id="rId28" Type="http://schemas.openxmlformats.org/officeDocument/2006/relationships/image" Target="../media/image45.png"/><Relationship Id="rId49" Type="http://schemas.openxmlformats.org/officeDocument/2006/relationships/customXml" Target="../ink/ink46.xml"/><Relationship Id="rId114" Type="http://schemas.openxmlformats.org/officeDocument/2006/relationships/image" Target="../media/image88.png"/><Relationship Id="rId119" Type="http://schemas.openxmlformats.org/officeDocument/2006/relationships/customXml" Target="../ink/ink81.xml"/><Relationship Id="rId44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customXml" Target="../ink/ink54.xml"/><Relationship Id="rId81" Type="http://schemas.openxmlformats.org/officeDocument/2006/relationships/customXml" Target="../ink/ink62.xml"/><Relationship Id="rId86" Type="http://schemas.openxmlformats.org/officeDocument/2006/relationships/image" Target="../media/image74.png"/><Relationship Id="rId130" Type="http://schemas.openxmlformats.org/officeDocument/2006/relationships/customXml" Target="../ink/ink87.xml"/><Relationship Id="rId135" Type="http://schemas.openxmlformats.org/officeDocument/2006/relationships/image" Target="../media/image98.png"/><Relationship Id="rId151" Type="http://schemas.openxmlformats.org/officeDocument/2006/relationships/image" Target="../media/image106.png"/><Relationship Id="rId156" Type="http://schemas.openxmlformats.org/officeDocument/2006/relationships/customXml" Target="../ink/ink100.xml"/><Relationship Id="rId13" Type="http://schemas.openxmlformats.org/officeDocument/2006/relationships/customXml" Target="../ink/ink28.xml"/><Relationship Id="rId18" Type="http://schemas.openxmlformats.org/officeDocument/2006/relationships/image" Target="../media/image40.png"/><Relationship Id="rId39" Type="http://schemas.openxmlformats.org/officeDocument/2006/relationships/customXml" Target="../ink/ink41.xml"/><Relationship Id="rId109" Type="http://schemas.openxmlformats.org/officeDocument/2006/relationships/customXml" Target="../ink/ink76.xml"/><Relationship Id="rId34" Type="http://schemas.openxmlformats.org/officeDocument/2006/relationships/image" Target="../media/image48.png"/><Relationship Id="rId50" Type="http://schemas.openxmlformats.org/officeDocument/2006/relationships/image" Target="../media/image56.png"/><Relationship Id="rId55" Type="http://schemas.openxmlformats.org/officeDocument/2006/relationships/customXml" Target="../ink/ink49.xml"/><Relationship Id="rId76" Type="http://schemas.openxmlformats.org/officeDocument/2006/relationships/image" Target="../media/image69.png"/><Relationship Id="rId97" Type="http://schemas.openxmlformats.org/officeDocument/2006/relationships/customXml" Target="../ink/ink70.xml"/><Relationship Id="rId104" Type="http://schemas.openxmlformats.org/officeDocument/2006/relationships/image" Target="../media/image83.png"/><Relationship Id="rId120" Type="http://schemas.openxmlformats.org/officeDocument/2006/relationships/image" Target="../media/image91.png"/><Relationship Id="rId125" Type="http://schemas.openxmlformats.org/officeDocument/2006/relationships/customXml" Target="../ink/ink84.xml"/><Relationship Id="rId141" Type="http://schemas.openxmlformats.org/officeDocument/2006/relationships/image" Target="../media/image101.png"/><Relationship Id="rId146" Type="http://schemas.openxmlformats.org/officeDocument/2006/relationships/customXml" Target="../ink/ink95.xml"/><Relationship Id="rId7" Type="http://schemas.openxmlformats.org/officeDocument/2006/relationships/customXml" Target="../ink/ink25.xml"/><Relationship Id="rId71" Type="http://schemas.openxmlformats.org/officeDocument/2006/relationships/customXml" Target="../ink/ink57.xml"/><Relationship Id="rId92" Type="http://schemas.openxmlformats.org/officeDocument/2006/relationships/image" Target="../media/image77.png"/><Relationship Id="rId2" Type="http://schemas.openxmlformats.org/officeDocument/2006/relationships/image" Target="../media/image32.png"/><Relationship Id="rId29" Type="http://schemas.openxmlformats.org/officeDocument/2006/relationships/customXml" Target="../ink/ink36.xml"/><Relationship Id="rId24" Type="http://schemas.openxmlformats.org/officeDocument/2006/relationships/image" Target="../media/image43.png"/><Relationship Id="rId40" Type="http://schemas.openxmlformats.org/officeDocument/2006/relationships/image" Target="../media/image51.png"/><Relationship Id="rId45" Type="http://schemas.openxmlformats.org/officeDocument/2006/relationships/customXml" Target="../ink/ink44.xml"/><Relationship Id="rId66" Type="http://schemas.openxmlformats.org/officeDocument/2006/relationships/image" Target="../media/image64.png"/><Relationship Id="rId87" Type="http://schemas.openxmlformats.org/officeDocument/2006/relationships/customXml" Target="../ink/ink65.xml"/><Relationship Id="rId110" Type="http://schemas.openxmlformats.org/officeDocument/2006/relationships/image" Target="../media/image86.png"/><Relationship Id="rId115" Type="http://schemas.openxmlformats.org/officeDocument/2006/relationships/customXml" Target="../ink/ink79.xml"/><Relationship Id="rId131" Type="http://schemas.openxmlformats.org/officeDocument/2006/relationships/image" Target="../media/image96.png"/><Relationship Id="rId136" Type="http://schemas.openxmlformats.org/officeDocument/2006/relationships/customXml" Target="../ink/ink90.xml"/><Relationship Id="rId157" Type="http://schemas.openxmlformats.org/officeDocument/2006/relationships/image" Target="../media/image109.png"/><Relationship Id="rId61" Type="http://schemas.openxmlformats.org/officeDocument/2006/relationships/customXml" Target="../ink/ink52.xml"/><Relationship Id="rId82" Type="http://schemas.openxmlformats.org/officeDocument/2006/relationships/image" Target="../media/image72.png"/><Relationship Id="rId152" Type="http://schemas.openxmlformats.org/officeDocument/2006/relationships/customXml" Target="../ink/ink98.xml"/><Relationship Id="rId19" Type="http://schemas.openxmlformats.org/officeDocument/2006/relationships/customXml" Target="../ink/ink31.xml"/><Relationship Id="rId14" Type="http://schemas.openxmlformats.org/officeDocument/2006/relationships/image" Target="../media/image38.png"/><Relationship Id="rId30" Type="http://schemas.openxmlformats.org/officeDocument/2006/relationships/image" Target="../media/image46.png"/><Relationship Id="rId35" Type="http://schemas.openxmlformats.org/officeDocument/2006/relationships/customXml" Target="../ink/ink39.xml"/><Relationship Id="rId56" Type="http://schemas.openxmlformats.org/officeDocument/2006/relationships/image" Target="../media/image59.png"/><Relationship Id="rId77" Type="http://schemas.openxmlformats.org/officeDocument/2006/relationships/customXml" Target="../ink/ink60.xml"/><Relationship Id="rId100" Type="http://schemas.openxmlformats.org/officeDocument/2006/relationships/image" Target="../media/image81.png"/><Relationship Id="rId105" Type="http://schemas.openxmlformats.org/officeDocument/2006/relationships/customXml" Target="../ink/ink74.xml"/><Relationship Id="rId126" Type="http://schemas.openxmlformats.org/officeDocument/2006/relationships/image" Target="../media/image94.png"/><Relationship Id="rId147" Type="http://schemas.openxmlformats.org/officeDocument/2006/relationships/image" Target="../media/image104.png"/><Relationship Id="rId8" Type="http://schemas.openxmlformats.org/officeDocument/2006/relationships/image" Target="../media/image35.png"/><Relationship Id="rId51" Type="http://schemas.openxmlformats.org/officeDocument/2006/relationships/customXml" Target="../ink/ink47.xml"/><Relationship Id="rId72" Type="http://schemas.openxmlformats.org/officeDocument/2006/relationships/image" Target="../media/image67.png"/><Relationship Id="rId93" Type="http://schemas.openxmlformats.org/officeDocument/2006/relationships/customXml" Target="../ink/ink68.xml"/><Relationship Id="rId98" Type="http://schemas.openxmlformats.org/officeDocument/2006/relationships/image" Target="../media/image80.png"/><Relationship Id="rId121" Type="http://schemas.openxmlformats.org/officeDocument/2006/relationships/customXml" Target="../ink/ink82.xml"/><Relationship Id="rId142" Type="http://schemas.openxmlformats.org/officeDocument/2006/relationships/customXml" Target="../ink/ink93.xml"/><Relationship Id="rId3" Type="http://schemas.openxmlformats.org/officeDocument/2006/relationships/customXml" Target="../ink/ink23.xml"/><Relationship Id="rId25" Type="http://schemas.openxmlformats.org/officeDocument/2006/relationships/customXml" Target="../ink/ink34.xml"/><Relationship Id="rId46" Type="http://schemas.openxmlformats.org/officeDocument/2006/relationships/image" Target="../media/image54.png"/><Relationship Id="rId67" Type="http://schemas.openxmlformats.org/officeDocument/2006/relationships/customXml" Target="../ink/ink55.xml"/><Relationship Id="rId116" Type="http://schemas.openxmlformats.org/officeDocument/2006/relationships/image" Target="../media/image89.png"/><Relationship Id="rId137" Type="http://schemas.openxmlformats.org/officeDocument/2006/relationships/image" Target="../media/image99.png"/><Relationship Id="rId20" Type="http://schemas.openxmlformats.org/officeDocument/2006/relationships/image" Target="../media/image41.png"/><Relationship Id="rId41" Type="http://schemas.openxmlformats.org/officeDocument/2006/relationships/customXml" Target="../ink/ink42.xml"/><Relationship Id="rId62" Type="http://schemas.openxmlformats.org/officeDocument/2006/relationships/image" Target="../media/image62.png"/><Relationship Id="rId83" Type="http://schemas.openxmlformats.org/officeDocument/2006/relationships/customXml" Target="../ink/ink63.xml"/><Relationship Id="rId88" Type="http://schemas.openxmlformats.org/officeDocument/2006/relationships/image" Target="../media/image75.png"/><Relationship Id="rId111" Type="http://schemas.openxmlformats.org/officeDocument/2006/relationships/customXml" Target="../ink/ink77.xml"/><Relationship Id="rId132" Type="http://schemas.openxmlformats.org/officeDocument/2006/relationships/customXml" Target="../ink/ink88.xml"/><Relationship Id="rId153" Type="http://schemas.openxmlformats.org/officeDocument/2006/relationships/image" Target="../media/image107.png"/><Relationship Id="rId15" Type="http://schemas.openxmlformats.org/officeDocument/2006/relationships/customXml" Target="../ink/ink29.xml"/><Relationship Id="rId36" Type="http://schemas.openxmlformats.org/officeDocument/2006/relationships/image" Target="../media/image49.png"/><Relationship Id="rId57" Type="http://schemas.openxmlformats.org/officeDocument/2006/relationships/customXml" Target="../ink/ink50.xml"/><Relationship Id="rId106" Type="http://schemas.openxmlformats.org/officeDocument/2006/relationships/image" Target="../media/image84.png"/><Relationship Id="rId127" Type="http://schemas.openxmlformats.org/officeDocument/2006/relationships/customXml" Target="../ink/ink85.xml"/><Relationship Id="rId10" Type="http://schemas.openxmlformats.org/officeDocument/2006/relationships/image" Target="../media/image36.png"/><Relationship Id="rId31" Type="http://schemas.openxmlformats.org/officeDocument/2006/relationships/customXml" Target="../ink/ink37.xml"/><Relationship Id="rId52" Type="http://schemas.openxmlformats.org/officeDocument/2006/relationships/image" Target="../media/image57.png"/><Relationship Id="rId73" Type="http://schemas.openxmlformats.org/officeDocument/2006/relationships/customXml" Target="../ink/ink58.xml"/><Relationship Id="rId78" Type="http://schemas.openxmlformats.org/officeDocument/2006/relationships/image" Target="../media/image70.png"/><Relationship Id="rId94" Type="http://schemas.openxmlformats.org/officeDocument/2006/relationships/image" Target="../media/image78.png"/><Relationship Id="rId99" Type="http://schemas.openxmlformats.org/officeDocument/2006/relationships/customXml" Target="../ink/ink71.xml"/><Relationship Id="rId101" Type="http://schemas.openxmlformats.org/officeDocument/2006/relationships/customXml" Target="../ink/ink72.xml"/><Relationship Id="rId122" Type="http://schemas.openxmlformats.org/officeDocument/2006/relationships/image" Target="../media/image92.png"/><Relationship Id="rId143" Type="http://schemas.openxmlformats.org/officeDocument/2006/relationships/image" Target="../media/image102.png"/><Relationship Id="rId148" Type="http://schemas.openxmlformats.org/officeDocument/2006/relationships/customXml" Target="../ink/ink96.xml"/><Relationship Id="rId4" Type="http://schemas.openxmlformats.org/officeDocument/2006/relationships/image" Target="../media/image33.png"/><Relationship Id="rId9" Type="http://schemas.openxmlformats.org/officeDocument/2006/relationships/customXml" Target="../ink/ink26.xml"/><Relationship Id="rId26" Type="http://schemas.openxmlformats.org/officeDocument/2006/relationships/image" Target="../media/image44.png"/><Relationship Id="rId47" Type="http://schemas.openxmlformats.org/officeDocument/2006/relationships/customXml" Target="../ink/ink45.xml"/><Relationship Id="rId68" Type="http://schemas.openxmlformats.org/officeDocument/2006/relationships/image" Target="../media/image65.png"/><Relationship Id="rId89" Type="http://schemas.openxmlformats.org/officeDocument/2006/relationships/customXml" Target="../ink/ink66.xml"/><Relationship Id="rId112" Type="http://schemas.openxmlformats.org/officeDocument/2006/relationships/image" Target="../media/image87.png"/><Relationship Id="rId133" Type="http://schemas.openxmlformats.org/officeDocument/2006/relationships/image" Target="../media/image97.png"/><Relationship Id="rId154" Type="http://schemas.openxmlformats.org/officeDocument/2006/relationships/customXml" Target="../ink/ink99.xml"/><Relationship Id="rId16" Type="http://schemas.openxmlformats.org/officeDocument/2006/relationships/image" Target="../media/image39.png"/><Relationship Id="rId37" Type="http://schemas.openxmlformats.org/officeDocument/2006/relationships/customXml" Target="../ink/ink40.xml"/><Relationship Id="rId58" Type="http://schemas.openxmlformats.org/officeDocument/2006/relationships/image" Target="../media/image60.png"/><Relationship Id="rId79" Type="http://schemas.openxmlformats.org/officeDocument/2006/relationships/customXml" Target="../ink/ink61.xml"/><Relationship Id="rId102" Type="http://schemas.openxmlformats.org/officeDocument/2006/relationships/image" Target="../media/image82.png"/><Relationship Id="rId123" Type="http://schemas.openxmlformats.org/officeDocument/2006/relationships/customXml" Target="../ink/ink83.xml"/><Relationship Id="rId144" Type="http://schemas.openxmlformats.org/officeDocument/2006/relationships/customXml" Target="../ink/ink94.xml"/><Relationship Id="rId90" Type="http://schemas.openxmlformats.org/officeDocument/2006/relationships/image" Target="../media/image76.png"/><Relationship Id="rId27" Type="http://schemas.openxmlformats.org/officeDocument/2006/relationships/customXml" Target="../ink/ink35.xml"/><Relationship Id="rId48" Type="http://schemas.openxmlformats.org/officeDocument/2006/relationships/image" Target="../media/image55.png"/><Relationship Id="rId69" Type="http://schemas.openxmlformats.org/officeDocument/2006/relationships/customXml" Target="../ink/ink56.xml"/><Relationship Id="rId113" Type="http://schemas.openxmlformats.org/officeDocument/2006/relationships/customXml" Target="../ink/ink78.xml"/><Relationship Id="rId134" Type="http://schemas.openxmlformats.org/officeDocument/2006/relationships/customXml" Target="../ink/ink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18</a:t>
            </a:r>
          </a:p>
          <a:p>
            <a:r>
              <a:rPr lang="en-US" sz="2800" dirty="0">
                <a:latin typeface="PT Sans" panose="020B0503020203020204" pitchFamily="34" charset="0"/>
              </a:rPr>
              <a:t>Hardware implementation of NN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81F4-FAEF-A899-86D8-7BE99276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many inputs to the model </a:t>
            </a:r>
          </a:p>
        </p:txBody>
      </p:sp>
      <p:pic>
        <p:nvPicPr>
          <p:cNvPr id="6" name="Content Placeholder 5" descr="A diagram of a complex learning&#10;&#10;Description automatically generated with medium confidence">
            <a:extLst>
              <a:ext uri="{FF2B5EF4-FFF2-40B4-BE49-F238E27FC236}">
                <a16:creationId xmlns:a16="http://schemas.microsoft.com/office/drawing/2014/main" id="{049BD94A-22ED-92BA-7DAB-5DAC8BA4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1" y="1253331"/>
            <a:ext cx="931465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58A8-E822-20D6-972F-1B23DB7A8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69BD-4A84-7584-2F9E-3849B46E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6" name="Content Placeholder 5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045A801-75C2-41DE-0B0A-5BDD2684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0" y="784004"/>
            <a:ext cx="958873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81BD-A281-BD64-627B-9E3AAC3FC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A8E3A7-5824-B843-9655-4429F37E6ED3}"/>
              </a:ext>
            </a:extLst>
          </p:cNvPr>
          <p:cNvGrpSpPr/>
          <p:nvPr/>
        </p:nvGrpSpPr>
        <p:grpSpPr>
          <a:xfrm>
            <a:off x="3879977" y="5325514"/>
            <a:ext cx="935640" cy="388440"/>
            <a:chOff x="3879977" y="5325514"/>
            <a:chExt cx="9356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897783-1CBA-0C2E-BC12-761F1C9AB9A1}"/>
                    </a:ext>
                  </a:extLst>
                </p14:cNvPr>
                <p14:cNvContentPartPr/>
                <p14:nvPr/>
              </p14:nvContentPartPr>
              <p14:xfrm>
                <a:off x="3879977" y="5399674"/>
                <a:ext cx="20160" cy="31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897783-1CBA-0C2E-BC12-761F1C9AB9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61977" y="5381674"/>
                  <a:ext cx="55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C5282F-C937-93CF-862C-6BE6EE3DD4DD}"/>
                    </a:ext>
                  </a:extLst>
                </p14:cNvPr>
                <p14:cNvContentPartPr/>
                <p14:nvPr/>
              </p14:nvContentPartPr>
              <p14:xfrm>
                <a:off x="4004897" y="5403274"/>
                <a:ext cx="136080" cy="170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C5282F-C937-93CF-862C-6BE6EE3DD4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7257" y="5385634"/>
                  <a:ext cx="17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430DCF-DF6E-052F-D2E4-E29A38E08D43}"/>
                    </a:ext>
                  </a:extLst>
                </p14:cNvPr>
                <p14:cNvContentPartPr/>
                <p14:nvPr/>
              </p14:nvContentPartPr>
              <p14:xfrm>
                <a:off x="4160777" y="5391394"/>
                <a:ext cx="100800" cy="4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430DCF-DF6E-052F-D2E4-E29A38E08D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2777" y="5373394"/>
                  <a:ext cx="136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914C05-C46A-7A0F-31C7-2F3DDEF1DB40}"/>
                    </a:ext>
                  </a:extLst>
                </p14:cNvPr>
                <p14:cNvContentPartPr/>
                <p14:nvPr/>
              </p14:nvContentPartPr>
              <p14:xfrm>
                <a:off x="4161137" y="5431714"/>
                <a:ext cx="97920" cy="160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914C05-C46A-7A0F-31C7-2F3DDEF1DB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43497" y="5413714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40E4BAB-CA97-349F-648B-EADE6E58A680}"/>
                    </a:ext>
                  </a:extLst>
                </p14:cNvPr>
                <p14:cNvContentPartPr/>
                <p14:nvPr/>
              </p14:nvContentPartPr>
              <p14:xfrm>
                <a:off x="4400177" y="5425594"/>
                <a:ext cx="138600" cy="63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40E4BAB-CA97-349F-648B-EADE6E58A6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2537" y="5407954"/>
                  <a:ext cx="174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8E3E6-449B-2851-72EB-D037F2A56BBE}"/>
                    </a:ext>
                  </a:extLst>
                </p14:cNvPr>
                <p14:cNvContentPartPr/>
                <p14:nvPr/>
              </p14:nvContentPartPr>
              <p14:xfrm>
                <a:off x="4479737" y="5372674"/>
                <a:ext cx="59400" cy="15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8E3E6-449B-2851-72EB-D037F2A56B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61737" y="5355034"/>
                  <a:ext cx="95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8D8631-BE08-D1D5-AA31-9578608B9473}"/>
                    </a:ext>
                  </a:extLst>
                </p14:cNvPr>
                <p14:cNvContentPartPr/>
                <p14:nvPr/>
              </p14:nvContentPartPr>
              <p14:xfrm>
                <a:off x="4670537" y="5325514"/>
                <a:ext cx="145080" cy="23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8D8631-BE08-D1D5-AA31-9578608B94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52537" y="5307514"/>
                  <a:ext cx="1807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8A4C7A-2534-72B1-896A-C721A9657DCD}"/>
              </a:ext>
            </a:extLst>
          </p:cNvPr>
          <p:cNvGrpSpPr/>
          <p:nvPr/>
        </p:nvGrpSpPr>
        <p:grpSpPr>
          <a:xfrm>
            <a:off x="6551897" y="3335074"/>
            <a:ext cx="457200" cy="1125000"/>
            <a:chOff x="6551897" y="3335074"/>
            <a:chExt cx="457200" cy="11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504064-2E97-D2BA-E77E-B34D4E60569B}"/>
                    </a:ext>
                  </a:extLst>
                </p14:cNvPr>
                <p14:cNvContentPartPr/>
                <p14:nvPr/>
              </p14:nvContentPartPr>
              <p14:xfrm>
                <a:off x="6572777" y="3335074"/>
                <a:ext cx="419400" cy="388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504064-2E97-D2BA-E77E-B34D4E6056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55137" y="3317434"/>
                  <a:ext cx="455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CDADFA-3BCB-4DD0-8F6B-2115DBA50D35}"/>
                    </a:ext>
                  </a:extLst>
                </p14:cNvPr>
                <p14:cNvContentPartPr/>
                <p14:nvPr/>
              </p14:nvContentPartPr>
              <p14:xfrm>
                <a:off x="6570257" y="3715954"/>
                <a:ext cx="438840" cy="37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CDADFA-3BCB-4DD0-8F6B-2115DBA50D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52617" y="3698314"/>
                  <a:ext cx="474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885BEA-F330-6249-AE1A-9738B243BFAF}"/>
                    </a:ext>
                  </a:extLst>
                </p14:cNvPr>
                <p14:cNvContentPartPr/>
                <p14:nvPr/>
              </p14:nvContentPartPr>
              <p14:xfrm>
                <a:off x="6551897" y="4069114"/>
                <a:ext cx="444600" cy="39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885BEA-F330-6249-AE1A-9738B243BF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34257" y="4051114"/>
                  <a:ext cx="48024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E62FE0-1A03-E688-3045-6341666C5A97}"/>
              </a:ext>
            </a:extLst>
          </p:cNvPr>
          <p:cNvGrpSpPr/>
          <p:nvPr/>
        </p:nvGrpSpPr>
        <p:grpSpPr>
          <a:xfrm>
            <a:off x="5596817" y="5469154"/>
            <a:ext cx="2997720" cy="437400"/>
            <a:chOff x="5596817" y="5469154"/>
            <a:chExt cx="299772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B4B7EA-3E99-E1F6-2323-848D145FEC2A}"/>
                    </a:ext>
                  </a:extLst>
                </p14:cNvPr>
                <p14:cNvContentPartPr/>
                <p14:nvPr/>
              </p14:nvContentPartPr>
              <p14:xfrm>
                <a:off x="5596817" y="5684074"/>
                <a:ext cx="173520" cy="22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B4B7EA-3E99-E1F6-2323-848D145FEC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78817" y="5666074"/>
                  <a:ext cx="209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F63EA2-6992-BF39-D445-CA6C516EEB2B}"/>
                    </a:ext>
                  </a:extLst>
                </p14:cNvPr>
                <p14:cNvContentPartPr/>
                <p14:nvPr/>
              </p14:nvContentPartPr>
              <p14:xfrm>
                <a:off x="5876177" y="5628274"/>
                <a:ext cx="103320" cy="22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F63EA2-6992-BF39-D445-CA6C516EEB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58177" y="5610634"/>
                  <a:ext cx="138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3D2107-4958-6EA9-BE20-48B5CCF47A56}"/>
                    </a:ext>
                  </a:extLst>
                </p14:cNvPr>
                <p14:cNvContentPartPr/>
                <p14:nvPr/>
              </p14:nvContentPartPr>
              <p14:xfrm>
                <a:off x="5903177" y="5735914"/>
                <a:ext cx="114480" cy="5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3D2107-4958-6EA9-BE20-48B5CCF47A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5537" y="5718274"/>
                  <a:ext cx="150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84CCF5-34C9-5271-FA36-EB07A9A69795}"/>
                    </a:ext>
                  </a:extLst>
                </p14:cNvPr>
                <p14:cNvContentPartPr/>
                <p14:nvPr/>
              </p14:nvContentPartPr>
              <p14:xfrm>
                <a:off x="6104417" y="5673274"/>
                <a:ext cx="122400" cy="30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84CCF5-34C9-5271-FA36-EB07A9A697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6417" y="5655274"/>
                  <a:ext cx="158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9B2ACF-4AC8-E222-0D18-C7C54F3BA407}"/>
                    </a:ext>
                  </a:extLst>
                </p14:cNvPr>
                <p14:cNvContentPartPr/>
                <p14:nvPr/>
              </p14:nvContentPartPr>
              <p14:xfrm>
                <a:off x="6151577" y="5663194"/>
                <a:ext cx="53640" cy="21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9B2ACF-4AC8-E222-0D18-C7C54F3BA4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33577" y="5645554"/>
                  <a:ext cx="89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F59E2D-F769-65F7-80C1-E5520BEAE3AC}"/>
                    </a:ext>
                  </a:extLst>
                </p14:cNvPr>
                <p14:cNvContentPartPr/>
                <p14:nvPr/>
              </p14:nvContentPartPr>
              <p14:xfrm>
                <a:off x="6412937" y="5709994"/>
                <a:ext cx="500040" cy="7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F59E2D-F769-65F7-80C1-E5520BEAE3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94937" y="5691994"/>
                  <a:ext cx="535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E6B8AA-2214-377F-5C00-CD7EE768E9AD}"/>
                    </a:ext>
                  </a:extLst>
                </p14:cNvPr>
                <p14:cNvContentPartPr/>
                <p14:nvPr/>
              </p14:nvContentPartPr>
              <p14:xfrm>
                <a:off x="6862577" y="5616394"/>
                <a:ext cx="109440" cy="15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E6B8AA-2214-377F-5C00-CD7EE768E9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44577" y="5598394"/>
                  <a:ext cx="145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77E357-0C70-C011-0A02-710EBB4A1F87}"/>
                    </a:ext>
                  </a:extLst>
                </p14:cNvPr>
                <p14:cNvContentPartPr/>
                <p14:nvPr/>
              </p14:nvContentPartPr>
              <p14:xfrm>
                <a:off x="7164977" y="5592634"/>
                <a:ext cx="164520" cy="24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77E357-0C70-C011-0A02-710EBB4A1F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47337" y="5574634"/>
                  <a:ext cx="200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21B083-9536-FB2D-BAB1-757430D26280}"/>
                    </a:ext>
                  </a:extLst>
                </p14:cNvPr>
                <p14:cNvContentPartPr/>
                <p14:nvPr/>
              </p14:nvContentPartPr>
              <p14:xfrm>
                <a:off x="7539017" y="5614234"/>
                <a:ext cx="38520" cy="15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21B083-9536-FB2D-BAB1-757430D262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1377" y="5596234"/>
                  <a:ext cx="74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1C6F10-20F0-9847-C1FE-8CD462F50AE4}"/>
                    </a:ext>
                  </a:extLst>
                </p14:cNvPr>
                <p14:cNvContentPartPr/>
                <p14:nvPr/>
              </p14:nvContentPartPr>
              <p14:xfrm>
                <a:off x="7528217" y="5499394"/>
                <a:ext cx="20520" cy="6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1C6F10-20F0-9847-C1FE-8CD462F50A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10217" y="5481394"/>
                  <a:ext cx="56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B0B282-586A-E216-9192-98E325C692CE}"/>
                    </a:ext>
                  </a:extLst>
                </p14:cNvPr>
                <p14:cNvContentPartPr/>
                <p14:nvPr/>
              </p14:nvContentPartPr>
              <p14:xfrm>
                <a:off x="7649537" y="5645194"/>
                <a:ext cx="153360" cy="77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B0B282-586A-E216-9192-98E325C692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31537" y="5627194"/>
                  <a:ext cx="189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217903-6D2E-2609-D926-CE9B53DE3C32}"/>
                    </a:ext>
                  </a:extLst>
                </p14:cNvPr>
                <p14:cNvContentPartPr/>
                <p14:nvPr/>
              </p14:nvContentPartPr>
              <p14:xfrm>
                <a:off x="7912337" y="5614954"/>
                <a:ext cx="90360" cy="18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217903-6D2E-2609-D926-CE9B53DE3C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94337" y="5597314"/>
                  <a:ext cx="126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7CBD53-82BC-077F-FD52-8C4738BC3886}"/>
                    </a:ext>
                  </a:extLst>
                </p14:cNvPr>
                <p14:cNvContentPartPr/>
                <p14:nvPr/>
              </p14:nvContentPartPr>
              <p14:xfrm>
                <a:off x="8045537" y="5587594"/>
                <a:ext cx="180360" cy="9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7CBD53-82BC-077F-FD52-8C4738BC38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27537" y="5569594"/>
                  <a:ext cx="21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9A490A-C4E8-E88E-BE25-118016461A58}"/>
                    </a:ext>
                  </a:extLst>
                </p14:cNvPr>
                <p14:cNvContentPartPr/>
                <p14:nvPr/>
              </p14:nvContentPartPr>
              <p14:xfrm>
                <a:off x="8279537" y="5469154"/>
                <a:ext cx="94680" cy="185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9A490A-C4E8-E88E-BE25-118016461A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61897" y="5451514"/>
                  <a:ext cx="130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D92A98-D0A3-2DE0-7BA0-B1EDCFDA18F0}"/>
                    </a:ext>
                  </a:extLst>
                </p14:cNvPr>
                <p14:cNvContentPartPr/>
                <p14:nvPr/>
              </p14:nvContentPartPr>
              <p14:xfrm>
                <a:off x="8257937" y="5505514"/>
                <a:ext cx="155880" cy="96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D92A98-D0A3-2DE0-7BA0-B1EDCFDA18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40297" y="5487514"/>
                  <a:ext cx="19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7B1C9E-1306-B2D2-CB3F-5C743012A906}"/>
                    </a:ext>
                  </a:extLst>
                </p14:cNvPr>
                <p14:cNvContentPartPr/>
                <p14:nvPr/>
              </p14:nvContentPartPr>
              <p14:xfrm>
                <a:off x="8517497" y="5526034"/>
                <a:ext cx="77040" cy="17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7B1C9E-1306-B2D2-CB3F-5C743012A90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99497" y="5508394"/>
                  <a:ext cx="112680" cy="20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396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3C1F-B2AF-F975-F2C7-BBB10B69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BB94-FD18-6E72-BDD6-CA6D7BD0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measurable property or characteristic of a phenomenon being observed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FDBE2-ECDB-84F5-D9E5-C73E9D9C6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356D3E-DCB6-3DF7-3C4B-8B5887BA7C9C}"/>
                  </a:ext>
                </a:extLst>
              </p14:cNvPr>
              <p14:cNvContentPartPr/>
              <p14:nvPr/>
            </p14:nvContentPartPr>
            <p14:xfrm>
              <a:off x="1594337" y="3785167"/>
              <a:ext cx="837360" cy="1073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356D3E-DCB6-3DF7-3C4B-8B5887BA7C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217" y="3779047"/>
                <a:ext cx="849600" cy="10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7AF937D-1107-4267-3E31-36EE35CDB122}"/>
              </a:ext>
            </a:extLst>
          </p:cNvPr>
          <p:cNvGrpSpPr/>
          <p:nvPr/>
        </p:nvGrpSpPr>
        <p:grpSpPr>
          <a:xfrm>
            <a:off x="414257" y="3138607"/>
            <a:ext cx="2779200" cy="2840040"/>
            <a:chOff x="414257" y="3138607"/>
            <a:chExt cx="2779200" cy="28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6DF9DC-3C20-036B-4F49-4F4A285182EB}"/>
                    </a:ext>
                  </a:extLst>
                </p14:cNvPr>
                <p14:cNvContentPartPr/>
                <p14:nvPr/>
              </p14:nvContentPartPr>
              <p14:xfrm>
                <a:off x="1235417" y="3452527"/>
                <a:ext cx="146880" cy="2053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6DF9DC-3C20-036B-4F49-4F4A28518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9297" y="3446407"/>
                  <a:ext cx="159120" cy="20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3881A3-2017-5EE0-1473-FF4FFC5A5FC7}"/>
                    </a:ext>
                  </a:extLst>
                </p14:cNvPr>
                <p14:cNvContentPartPr/>
                <p14:nvPr/>
              </p14:nvContentPartPr>
              <p14:xfrm>
                <a:off x="1209137" y="3466567"/>
                <a:ext cx="1899720" cy="12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3881A3-2017-5EE0-1473-FF4FFC5A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3017" y="3460447"/>
                  <a:ext cx="1911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F56806-2D6A-1158-9B38-6A1F8DBEB52F}"/>
                    </a:ext>
                  </a:extLst>
                </p14:cNvPr>
                <p14:cNvContentPartPr/>
                <p14:nvPr/>
              </p14:nvContentPartPr>
              <p14:xfrm>
                <a:off x="2811497" y="3612007"/>
                <a:ext cx="194040" cy="194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F56806-2D6A-1158-9B38-6A1F8DBEB5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5377" y="3605887"/>
                  <a:ext cx="206280" cy="19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00FF58-444E-4ABA-4A30-0663E17324C0}"/>
                    </a:ext>
                  </a:extLst>
                </p14:cNvPr>
                <p14:cNvContentPartPr/>
                <p14:nvPr/>
              </p14:nvContentPartPr>
              <p14:xfrm>
                <a:off x="1070897" y="5303647"/>
                <a:ext cx="2122560" cy="6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00FF58-444E-4ABA-4A30-0663E17324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4777" y="5297527"/>
                  <a:ext cx="213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1BDD70-A0E7-4C92-CC78-7CED71745795}"/>
                    </a:ext>
                  </a:extLst>
                </p14:cNvPr>
                <p14:cNvContentPartPr/>
                <p14:nvPr/>
              </p14:nvContentPartPr>
              <p14:xfrm>
                <a:off x="1731137" y="5671567"/>
                <a:ext cx="328320" cy="307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1BDD70-A0E7-4C92-CC78-7CED717457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5017" y="5665447"/>
                  <a:ext cx="340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04AACD-1C9E-7582-7212-2A9221CA5D24}"/>
                    </a:ext>
                  </a:extLst>
                </p14:cNvPr>
                <p14:cNvContentPartPr/>
                <p14:nvPr/>
              </p14:nvContentPartPr>
              <p14:xfrm>
                <a:off x="2050817" y="5574007"/>
                <a:ext cx="232920" cy="284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04AACD-1C9E-7582-7212-2A9221CA5D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4697" y="5567887"/>
                  <a:ext cx="245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071CCF-93B3-AFC2-1CB0-8EFEBF9D9285}"/>
                    </a:ext>
                  </a:extLst>
                </p14:cNvPr>
                <p14:cNvContentPartPr/>
                <p14:nvPr/>
              </p14:nvContentPartPr>
              <p14:xfrm>
                <a:off x="2468417" y="5668327"/>
                <a:ext cx="346680" cy="61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071CCF-93B3-AFC2-1CB0-8EFEBF9D92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2297" y="5662207"/>
                  <a:ext cx="358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0EBC15-8ECC-D08F-C95D-2825C7E94217}"/>
                    </a:ext>
                  </a:extLst>
                </p14:cNvPr>
                <p14:cNvContentPartPr/>
                <p14:nvPr/>
              </p14:nvContentPartPr>
              <p14:xfrm>
                <a:off x="2727257" y="5579407"/>
                <a:ext cx="207000" cy="10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0EBC15-8ECC-D08F-C95D-2825C7E942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1137" y="5573287"/>
                  <a:ext cx="219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FBE4A0-827C-8B81-3321-0868F6F7B9DC}"/>
                    </a:ext>
                  </a:extLst>
                </p14:cNvPr>
                <p14:cNvContentPartPr/>
                <p14:nvPr/>
              </p14:nvContentPartPr>
              <p14:xfrm>
                <a:off x="414257" y="4283767"/>
                <a:ext cx="341280" cy="326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FBE4A0-827C-8B81-3321-0868F6F7B9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137" y="4277647"/>
                  <a:ext cx="3535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D40DD1-5595-2FEB-2DD4-8704644B8E5C}"/>
                    </a:ext>
                  </a:extLst>
                </p14:cNvPr>
                <p14:cNvContentPartPr/>
                <p14:nvPr/>
              </p14:nvContentPartPr>
              <p14:xfrm>
                <a:off x="797657" y="3917287"/>
                <a:ext cx="239760" cy="37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D40DD1-5595-2FEB-2DD4-8704644B8E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1537" y="3911167"/>
                  <a:ext cx="252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EA41E8-762E-5C49-9F3A-DD2C132E15C6}"/>
                    </a:ext>
                  </a:extLst>
                </p14:cNvPr>
                <p14:cNvContentPartPr/>
                <p14:nvPr/>
              </p14:nvContentPartPr>
              <p14:xfrm>
                <a:off x="746177" y="3243367"/>
                <a:ext cx="23400" cy="492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EA41E8-762E-5C49-9F3A-DD2C132E15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057" y="3237247"/>
                  <a:ext cx="356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7AA6A6-6878-C477-4E7A-AC5C1EA8777C}"/>
                    </a:ext>
                  </a:extLst>
                </p14:cNvPr>
                <p14:cNvContentPartPr/>
                <p14:nvPr/>
              </p14:nvContentPartPr>
              <p14:xfrm>
                <a:off x="624857" y="3138607"/>
                <a:ext cx="289080" cy="531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7AA6A6-6878-C477-4E7A-AC5C1EA877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8737" y="3132487"/>
                  <a:ext cx="3013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944428-4CF8-9E7B-75CB-D125114E5114}"/>
                    </a:ext>
                  </a:extLst>
                </p14:cNvPr>
                <p14:cNvContentPartPr/>
                <p14:nvPr/>
              </p14:nvContentPartPr>
              <p14:xfrm>
                <a:off x="1898177" y="4106287"/>
                <a:ext cx="916920" cy="1005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944428-4CF8-9E7B-75CB-D125114E51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2057" y="4100167"/>
                  <a:ext cx="92916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C49D49-89E2-3EEB-FFEC-DAF0341B152F}"/>
                    </a:ext>
                  </a:extLst>
                </p14:cNvPr>
                <p14:cNvContentPartPr/>
                <p14:nvPr/>
              </p14:nvContentPartPr>
              <p14:xfrm>
                <a:off x="2038937" y="3693367"/>
                <a:ext cx="628920" cy="707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C49D49-89E2-3EEB-FFEC-DAF0341B15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2817" y="3687247"/>
                  <a:ext cx="641160" cy="72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665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87EB-4E6F-422B-8DFF-ED963B7E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CF5B2DF-C549-548A-1273-E526AB418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4" y="1157716"/>
            <a:ext cx="967724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D339A-ADD0-1E41-2675-E6FB833C6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8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69F8-C754-DF0C-C2A4-7E1EAF99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of acceleration in each axis as the feature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9F556B18-ED18-3F5D-22AB-DBC7FE912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56" y="1094104"/>
            <a:ext cx="5585791" cy="4818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899E1-59FF-7CFB-6842-6C0637618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3A74-6490-FE44-53F2-C9136A53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don’t need to be only in the time domain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DCC4F71-EAE5-B798-0A60-57B50BF2B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03" y="1348547"/>
            <a:ext cx="57000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D2F5-C18C-3C3B-F7A0-A08EDF284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507E-DD09-36E2-0A1F-4B3B16AE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the frequency domain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7BB6D81D-5F50-125B-EE09-FDC06DEE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91" y="1253331"/>
            <a:ext cx="795021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B952-0031-1C1F-8A1C-1F32EE7C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8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5240-63F2-DD1C-6267-5C4F30FA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both time and frequency domain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AB141-84B1-518F-28E0-3190D640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7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52E58F1E-26FD-905D-E42F-F38D7BA8C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81" y="1253331"/>
            <a:ext cx="96275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C4B2-C040-CA5C-1058-1071CF35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Method for training, validation, and testing</a:t>
            </a:r>
          </a:p>
        </p:txBody>
      </p:sp>
      <p:pic>
        <p:nvPicPr>
          <p:cNvPr id="6" name="Content Placeholder 5" descr="A diagram of a training model&#10;&#10;Description automatically generated">
            <a:extLst>
              <a:ext uri="{FF2B5EF4-FFF2-40B4-BE49-F238E27FC236}">
                <a16:creationId xmlns:a16="http://schemas.microsoft.com/office/drawing/2014/main" id="{C6F0D66A-115B-7F68-CD8B-26D6A9E3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44" y="1174271"/>
            <a:ext cx="10083432" cy="47129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B368-C1B8-ADE1-CD94-898BD0B45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55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FC4F-EB40-3277-AE37-C416546A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balance</a:t>
            </a:r>
          </a:p>
        </p:txBody>
      </p:sp>
      <p:pic>
        <p:nvPicPr>
          <p:cNvPr id="6" name="Content Placeholder 5" descr="A graph showing a field and a blue circle&#10;&#10;Description automatically generated with medium confidence">
            <a:extLst>
              <a:ext uri="{FF2B5EF4-FFF2-40B4-BE49-F238E27FC236}">
                <a16:creationId xmlns:a16="http://schemas.microsoft.com/office/drawing/2014/main" id="{C8D9A18E-ED71-0114-51BC-921A5F01A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40" y="935279"/>
            <a:ext cx="7703323" cy="36031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D07E-BD15-2B2D-A723-56410B4C8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model&#10;&#10;Description automatically generated">
            <a:extLst>
              <a:ext uri="{FF2B5EF4-FFF2-40B4-BE49-F238E27FC236}">
                <a16:creationId xmlns:a16="http://schemas.microsoft.com/office/drawing/2014/main" id="{FBB2C19F-9A06-028D-1EBC-5951E927D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8" y="3817710"/>
            <a:ext cx="5343840" cy="27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33A4-7AAC-812A-A77E-8F874246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NN when your can hardcode? </a:t>
            </a:r>
          </a:p>
        </p:txBody>
      </p:sp>
      <p:pic>
        <p:nvPicPr>
          <p:cNvPr id="6" name="Content Placeholder 5" descr="A collage of different types of electronics&#10;&#10;Description automatically generated">
            <a:extLst>
              <a:ext uri="{FF2B5EF4-FFF2-40B4-BE49-F238E27FC236}">
                <a16:creationId xmlns:a16="http://schemas.microsoft.com/office/drawing/2014/main" id="{495EEF60-3B86-29F7-DE47-B32BAC706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36" y="1253331"/>
            <a:ext cx="79913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11730-AA5D-AA17-4CC4-04FD7BD44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59B75-9F0E-F61A-E7CE-9A8FD4416734}"/>
              </a:ext>
            </a:extLst>
          </p:cNvPr>
          <p:cNvSpPr txBox="1"/>
          <p:nvPr/>
        </p:nvSpPr>
        <p:spPr>
          <a:xfrm>
            <a:off x="10010693" y="1916265"/>
            <a:ext cx="200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ans" panose="020B0503020203020204" pitchFamily="34" charset="0"/>
              </a:rPr>
              <a:t>Temperature measurement is absolute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C6623-416D-BDCD-485B-78170FC03095}"/>
              </a:ext>
            </a:extLst>
          </p:cNvPr>
          <p:cNvSpPr txBox="1"/>
          <p:nvPr/>
        </p:nvSpPr>
        <p:spPr>
          <a:xfrm>
            <a:off x="10277062" y="4237481"/>
            <a:ext cx="147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ans" panose="020B0503020203020204" pitchFamily="34" charset="0"/>
              </a:rPr>
              <a:t>Voice can vary</a:t>
            </a:r>
          </a:p>
        </p:txBody>
      </p:sp>
    </p:spTree>
    <p:extLst>
      <p:ext uri="{BB962C8B-B14F-4D97-AF65-F5344CB8AC3E}">
        <p14:creationId xmlns:p14="http://schemas.microsoft.com/office/powerpoint/2010/main" val="276478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099C-2FB5-1991-680F-268DAD7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20B098A5-E4DF-1D5B-2603-84880F7CC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53" y="1117958"/>
            <a:ext cx="8639908" cy="50124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66EA1-98B1-6724-4276-AFF02A6DD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92843-1BAB-10C1-826C-9DB30C2D6D3E}"/>
              </a:ext>
            </a:extLst>
          </p:cNvPr>
          <p:cNvSpPr/>
          <p:nvPr/>
        </p:nvSpPr>
        <p:spPr>
          <a:xfrm>
            <a:off x="5257800" y="5876014"/>
            <a:ext cx="1033670" cy="254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B372-B13D-BF69-43C0-6F9D69FE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diagram of a machine&#10;&#10;Description automatically generated">
            <a:extLst>
              <a:ext uri="{FF2B5EF4-FFF2-40B4-BE49-F238E27FC236}">
                <a16:creationId xmlns:a16="http://schemas.microsoft.com/office/drawing/2014/main" id="{C65D4A91-B42C-534B-1D8B-37D395E6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4" y="1227306"/>
            <a:ext cx="10515600" cy="3894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7B0E-835B-266E-CC43-1BE78F8DB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7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B8F3-A04B-66C9-387B-6C350F16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2F1CE2-12CE-47AB-29CF-7BB3AD812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39" y="1825625"/>
            <a:ext cx="789232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C974D-C2E0-B896-B2F1-C4997FD71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4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B1B9-0044-FA65-6C07-C4A792C0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785CE45-1F10-C877-D24C-DDD023878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47" y="1825625"/>
            <a:ext cx="780950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33F54-FF01-5089-8821-B432588DF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9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2EEF-AE84-8983-C65F-D01303BA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C5E2C67-D1DA-563E-6253-2F6111446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00" y="1825625"/>
            <a:ext cx="776339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BE65F-0BD2-A109-C655-AE02B54C3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E8EE-383B-B9F2-09CC-F1CDEA2C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F220860-5A6F-A4D7-6BCE-4AAED3E22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78" y="1825625"/>
            <a:ext cx="775924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CC98C-7E52-44D9-02DD-46154CF7D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7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013A-B726-A79C-B41D-88FA637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pic>
        <p:nvPicPr>
          <p:cNvPr id="6" name="Content Placeholder 5" descr="A diagram of a structure&#10;&#10;Description automatically generated">
            <a:extLst>
              <a:ext uri="{FF2B5EF4-FFF2-40B4-BE49-F238E27FC236}">
                <a16:creationId xmlns:a16="http://schemas.microsoft.com/office/drawing/2014/main" id="{FBA79506-1F35-6967-B94D-B035C8AB1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66" y="1825625"/>
            <a:ext cx="777106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E3F7-1B1F-FA15-73CA-271873FD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74FF-B97B-C278-D46C-1F69A46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classification</a:t>
            </a:r>
          </a:p>
        </p:txBody>
      </p:sp>
      <p:pic>
        <p:nvPicPr>
          <p:cNvPr id="6" name="Content Placeholder 5" descr="A screenshot of a diagram&#10;&#10;Description automatically generated">
            <a:extLst>
              <a:ext uri="{FF2B5EF4-FFF2-40B4-BE49-F238E27FC236}">
                <a16:creationId xmlns:a16="http://schemas.microsoft.com/office/drawing/2014/main" id="{4472FF78-F056-35CC-5EBD-D305AD1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72" y="1261081"/>
            <a:ext cx="7255556" cy="48206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0067-CAF4-D6AD-EEEC-FCE4E32BA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308507-A4FB-67E3-4413-C48206AC976B}"/>
                  </a:ext>
                </a:extLst>
              </p14:cNvPr>
              <p14:cNvContentPartPr/>
              <p14:nvPr/>
            </p14:nvContentPartPr>
            <p14:xfrm>
              <a:off x="3332777" y="4146247"/>
              <a:ext cx="654480" cy="177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308507-A4FB-67E3-4413-C48206AC97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657" y="4140127"/>
                <a:ext cx="666720" cy="178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358A09F-158B-7ADC-E594-54BB9B1A39F3}"/>
              </a:ext>
            </a:extLst>
          </p:cNvPr>
          <p:cNvGrpSpPr/>
          <p:nvPr/>
        </p:nvGrpSpPr>
        <p:grpSpPr>
          <a:xfrm>
            <a:off x="6020177" y="2636047"/>
            <a:ext cx="2163240" cy="1325880"/>
            <a:chOff x="6020177" y="2636047"/>
            <a:chExt cx="2163240" cy="13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C2465B-2099-A5E3-4B4A-07716690D518}"/>
                    </a:ext>
                  </a:extLst>
                </p14:cNvPr>
                <p14:cNvContentPartPr/>
                <p14:nvPr/>
              </p14:nvContentPartPr>
              <p14:xfrm>
                <a:off x="6020177" y="3084607"/>
                <a:ext cx="2163240" cy="877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C2465B-2099-A5E3-4B4A-07716690D5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4057" y="3078487"/>
                  <a:ext cx="217548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0CB95D-4B69-3EF8-C074-FF071B59A2C2}"/>
                    </a:ext>
                  </a:extLst>
                </p14:cNvPr>
                <p14:cNvContentPartPr/>
                <p14:nvPr/>
              </p14:nvContentPartPr>
              <p14:xfrm>
                <a:off x="6926657" y="2636047"/>
                <a:ext cx="128880" cy="87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0CB95D-4B69-3EF8-C074-FF071B59A2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20537" y="2629927"/>
                  <a:ext cx="14112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5E624E-027C-5833-94A0-614AE853B30C}"/>
                    </a:ext>
                  </a:extLst>
                </p14:cNvPr>
                <p14:cNvContentPartPr/>
                <p14:nvPr/>
              </p14:nvContentPartPr>
              <p14:xfrm>
                <a:off x="6865457" y="3342727"/>
                <a:ext cx="288000" cy="17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5E624E-027C-5833-94A0-614AE853B3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59337" y="3336607"/>
                  <a:ext cx="300240" cy="18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6574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CA4C-0F4C-C1CF-D613-03EB105A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classification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AFFDBCC9-9A33-65BF-B9FB-77BE8F769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32" y="1253331"/>
            <a:ext cx="630477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F925-6CD9-C818-1E64-74365F05F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385E33-A03D-9047-1D11-1350CDF65471}"/>
                  </a:ext>
                </a:extLst>
              </p14:cNvPr>
              <p14:cNvContentPartPr/>
              <p14:nvPr/>
            </p14:nvContentPartPr>
            <p14:xfrm>
              <a:off x="4257977" y="4227607"/>
              <a:ext cx="649440" cy="59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385E33-A03D-9047-1D11-1350CDF654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1857" y="4221487"/>
                <a:ext cx="6616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0E2835-E0B3-9509-ED7D-E7505687936E}"/>
                  </a:ext>
                </a:extLst>
              </p14:cNvPr>
              <p14:cNvContentPartPr/>
              <p14:nvPr/>
            </p14:nvContentPartPr>
            <p14:xfrm>
              <a:off x="5971577" y="3381967"/>
              <a:ext cx="648720" cy="720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0E2835-E0B3-9509-ED7D-E750568793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5457" y="3375847"/>
                <a:ext cx="660960" cy="73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FD8F15-B7C7-8077-2889-430432053B3E}"/>
              </a:ext>
            </a:extLst>
          </p:cNvPr>
          <p:cNvGrpSpPr/>
          <p:nvPr/>
        </p:nvGrpSpPr>
        <p:grpSpPr>
          <a:xfrm>
            <a:off x="5849177" y="4216447"/>
            <a:ext cx="854280" cy="295920"/>
            <a:chOff x="5849177" y="4216447"/>
            <a:chExt cx="8542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AD5A04-9B6C-9670-4FA4-17A21D4DE383}"/>
                    </a:ext>
                  </a:extLst>
                </p14:cNvPr>
                <p14:cNvContentPartPr/>
                <p14:nvPr/>
              </p14:nvContentPartPr>
              <p14:xfrm>
                <a:off x="5849177" y="4277647"/>
                <a:ext cx="250560" cy="216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AD5A04-9B6C-9670-4FA4-17A21D4DE3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3057" y="4271527"/>
                  <a:ext cx="262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18E16A-62F7-6302-A9EC-7E58345D001E}"/>
                    </a:ext>
                  </a:extLst>
                </p14:cNvPr>
                <p14:cNvContentPartPr/>
                <p14:nvPr/>
              </p14:nvContentPartPr>
              <p14:xfrm>
                <a:off x="5923697" y="4383487"/>
                <a:ext cx="186840" cy="12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18E16A-62F7-6302-A9EC-7E58345D00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17577" y="4377367"/>
                  <a:ext cx="199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2B02D0-341C-EBD0-7FCC-76DD73780FB6}"/>
                    </a:ext>
                  </a:extLst>
                </p14:cNvPr>
                <p14:cNvContentPartPr/>
                <p14:nvPr/>
              </p14:nvContentPartPr>
              <p14:xfrm>
                <a:off x="6382697" y="4216447"/>
                <a:ext cx="320760" cy="236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2B02D0-341C-EBD0-7FCC-76DD73780F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76577" y="4210327"/>
                  <a:ext cx="333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07DA8D-F3FB-9CAB-03E8-E50544FABAE8}"/>
                    </a:ext>
                  </a:extLst>
                </p14:cNvPr>
                <p14:cNvContentPartPr/>
                <p14:nvPr/>
              </p14:nvContentPartPr>
              <p14:xfrm>
                <a:off x="6387737" y="4298167"/>
                <a:ext cx="129960" cy="213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07DA8D-F3FB-9CAB-03E8-E50544FABA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1617" y="4292047"/>
                  <a:ext cx="142200" cy="22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8342-F5C3-F270-B1F2-1BE7FCF6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classification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F211300C-523C-3B30-6059-EEF1BFC0B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10" y="1340596"/>
            <a:ext cx="61463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7424-9B4F-DFD5-025E-9EC5F123C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3A859-95A1-8A34-8946-5F3F18F45A55}"/>
                  </a:ext>
                </a:extLst>
              </p14:cNvPr>
              <p14:cNvContentPartPr/>
              <p14:nvPr/>
            </p14:nvContentPartPr>
            <p14:xfrm>
              <a:off x="3904817" y="3890647"/>
              <a:ext cx="672840" cy="58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3A859-95A1-8A34-8946-5F3F18F45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8697" y="3884527"/>
                <a:ext cx="685080" cy="60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6BE35F7-CAB5-1F55-1990-0212F4FA698A}"/>
              </a:ext>
            </a:extLst>
          </p:cNvPr>
          <p:cNvGrpSpPr/>
          <p:nvPr/>
        </p:nvGrpSpPr>
        <p:grpSpPr>
          <a:xfrm>
            <a:off x="6576017" y="3360727"/>
            <a:ext cx="1026720" cy="934920"/>
            <a:chOff x="6576017" y="3360727"/>
            <a:chExt cx="1026720" cy="9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733FBB-18A0-A0EB-6157-8E5D693D1E32}"/>
                    </a:ext>
                  </a:extLst>
                </p14:cNvPr>
                <p14:cNvContentPartPr/>
                <p14:nvPr/>
              </p14:nvContentPartPr>
              <p14:xfrm>
                <a:off x="6576017" y="3360727"/>
                <a:ext cx="1026720" cy="80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733FBB-18A0-A0EB-6157-8E5D693D1E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9897" y="3354607"/>
                  <a:ext cx="103896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7600C9-B42A-84B0-0D5A-1AF1E4146760}"/>
                    </a:ext>
                  </a:extLst>
                </p14:cNvPr>
                <p14:cNvContentPartPr/>
                <p14:nvPr/>
              </p14:nvContentPartPr>
              <p14:xfrm>
                <a:off x="6741977" y="4159927"/>
                <a:ext cx="180360" cy="57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7600C9-B42A-84B0-0D5A-1AF1E41467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5857" y="4153807"/>
                  <a:ext cx="192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E11B41-6E8E-E049-F904-784D6E7207F6}"/>
                    </a:ext>
                  </a:extLst>
                </p14:cNvPr>
                <p14:cNvContentPartPr/>
                <p14:nvPr/>
              </p14:nvContentPartPr>
              <p14:xfrm>
                <a:off x="6849617" y="4125007"/>
                <a:ext cx="148680" cy="170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E11B41-6E8E-E049-F904-784D6E7207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43497" y="4118887"/>
                  <a:ext cx="160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E34605-8CE4-E4B8-E7A0-449AD85F1065}"/>
                    </a:ext>
                  </a:extLst>
                </p14:cNvPr>
                <p14:cNvContentPartPr/>
                <p14:nvPr/>
              </p14:nvContentPartPr>
              <p14:xfrm>
                <a:off x="7279097" y="4173967"/>
                <a:ext cx="274680" cy="32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E34605-8CE4-E4B8-E7A0-449AD85F10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72977" y="4167847"/>
                  <a:ext cx="286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6EBF10-8AC0-07D4-BE52-AF0BE5DD2BD7}"/>
                    </a:ext>
                  </a:extLst>
                </p14:cNvPr>
                <p14:cNvContentPartPr/>
                <p14:nvPr/>
              </p14:nvContentPartPr>
              <p14:xfrm>
                <a:off x="7265057" y="4077487"/>
                <a:ext cx="170280" cy="18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6EBF10-8AC0-07D4-BE52-AF0BE5DD2B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937" y="4071367"/>
                  <a:ext cx="18252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8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E595-2C8E-D6DC-CFCE-59FCE2C5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62258-8D12-DA3A-0BE8-BE6BD70C4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diagram of a car with text&#10;&#10;Description automatically generated">
            <a:extLst>
              <a:ext uri="{FF2B5EF4-FFF2-40B4-BE49-F238E27FC236}">
                <a16:creationId xmlns:a16="http://schemas.microsoft.com/office/drawing/2014/main" id="{130895E1-D5A5-B417-8B49-E8F169C7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21" y="843971"/>
            <a:ext cx="6513491" cy="55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74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4C69-397C-12A6-5661-183CFBCF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classification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3ADB4485-FD02-0D90-41EF-3D1882C00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11" y="1253331"/>
            <a:ext cx="613815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1E64E-1839-BA52-BC5A-449E1BE75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11B2-AD63-5E72-9A1E-B2E4D416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classification</a:t>
            </a:r>
          </a:p>
        </p:txBody>
      </p:sp>
      <p:pic>
        <p:nvPicPr>
          <p:cNvPr id="6" name="Content Placeholder 5" descr="A screenshot of a diagram&#10;&#10;Description automatically generated">
            <a:extLst>
              <a:ext uri="{FF2B5EF4-FFF2-40B4-BE49-F238E27FC236}">
                <a16:creationId xmlns:a16="http://schemas.microsoft.com/office/drawing/2014/main" id="{6F3D2F16-CA3A-4B8C-D313-EDB5AFDA4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80" y="1253331"/>
            <a:ext cx="611660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FB2A2-D232-CFC0-64CD-1A9C567F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152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DAE4-1A21-1FF6-6C0C-98D510AE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accuracy</a:t>
            </a:r>
          </a:p>
        </p:txBody>
      </p:sp>
      <p:pic>
        <p:nvPicPr>
          <p:cNvPr id="6" name="Content Placeholder 5" descr="A white sheet with numbers and symbols&#10;&#10;Description automatically generated">
            <a:extLst>
              <a:ext uri="{FF2B5EF4-FFF2-40B4-BE49-F238E27FC236}">
                <a16:creationId xmlns:a16="http://schemas.microsoft.com/office/drawing/2014/main" id="{65EE6D30-E68F-7DBC-2EEC-8DF6151A9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75" y="1348546"/>
            <a:ext cx="758640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8FD10-4E19-B337-D25A-BEA4D051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32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651234C-5BD5-93D8-9A07-7D5395FFBFE4}"/>
                  </a:ext>
                </a:extLst>
              </p14:cNvPr>
              <p14:cNvContentPartPr/>
              <p14:nvPr/>
            </p14:nvContentPartPr>
            <p14:xfrm>
              <a:off x="4352657" y="1552354"/>
              <a:ext cx="719280" cy="192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651234C-5BD5-93D8-9A07-7D5395FFBF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6537" y="1546234"/>
                <a:ext cx="731520" cy="19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0BA273-8916-4A3B-35C8-CCFFDEDFFC53}"/>
                  </a:ext>
                </a:extLst>
              </p14:cNvPr>
              <p14:cNvContentPartPr/>
              <p14:nvPr/>
            </p14:nvContentPartPr>
            <p14:xfrm>
              <a:off x="4793657" y="1433554"/>
              <a:ext cx="337680" cy="373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0BA273-8916-4A3B-35C8-CCFFDEDFFC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537" y="1427434"/>
                <a:ext cx="349920" cy="38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E579A30-FA33-F9DC-291F-10238D223B06}"/>
              </a:ext>
            </a:extLst>
          </p:cNvPr>
          <p:cNvGrpSpPr/>
          <p:nvPr/>
        </p:nvGrpSpPr>
        <p:grpSpPr>
          <a:xfrm>
            <a:off x="4416017" y="3510754"/>
            <a:ext cx="4976280" cy="2346480"/>
            <a:chOff x="4416017" y="3510754"/>
            <a:chExt cx="4976280" cy="23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F86A78-F38E-17F4-74F2-FCF643F36A2F}"/>
                    </a:ext>
                  </a:extLst>
                </p14:cNvPr>
                <p14:cNvContentPartPr/>
                <p14:nvPr/>
              </p14:nvContentPartPr>
              <p14:xfrm>
                <a:off x="5683937" y="3648634"/>
                <a:ext cx="3441600" cy="1472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F86A78-F38E-17F4-74F2-FCF643F36A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7817" y="3642514"/>
                  <a:ext cx="3453840" cy="14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D75A78-ACAE-0B49-9722-7E6D277AF2B9}"/>
                    </a:ext>
                  </a:extLst>
                </p14:cNvPr>
                <p14:cNvContentPartPr/>
                <p14:nvPr/>
              </p14:nvContentPartPr>
              <p14:xfrm>
                <a:off x="4416017" y="3637114"/>
                <a:ext cx="313200" cy="367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D75A78-ACAE-0B49-9722-7E6D277AF2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9897" y="3630994"/>
                  <a:ext cx="3254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5450A6-C326-62C4-6C16-F934D9D5E71F}"/>
                    </a:ext>
                  </a:extLst>
                </p14:cNvPr>
                <p14:cNvContentPartPr/>
                <p14:nvPr/>
              </p14:nvContentPartPr>
              <p14:xfrm>
                <a:off x="4814177" y="3512194"/>
                <a:ext cx="4530600" cy="2118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5450A6-C326-62C4-6C16-F934D9D5E7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08057" y="3506074"/>
                  <a:ext cx="4542840" cy="21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A81D44-304C-0549-60FB-12B51B286D15}"/>
                    </a:ext>
                  </a:extLst>
                </p14:cNvPr>
                <p14:cNvContentPartPr/>
                <p14:nvPr/>
              </p14:nvContentPartPr>
              <p14:xfrm>
                <a:off x="4725257" y="3510754"/>
                <a:ext cx="472680" cy="47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A81D44-304C-0549-60FB-12B51B286D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9137" y="3504634"/>
                  <a:ext cx="484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AEAE13-DCAF-9406-5C20-E5F8263B13A2}"/>
                    </a:ext>
                  </a:extLst>
                </p14:cNvPr>
                <p14:cNvContentPartPr/>
                <p14:nvPr/>
              </p14:nvContentPartPr>
              <p14:xfrm>
                <a:off x="8877857" y="5370154"/>
                <a:ext cx="514440" cy="487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AEAE13-DCAF-9406-5C20-E5F8263B13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71737" y="5364034"/>
                  <a:ext cx="526680" cy="49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ADB1AA-290B-C4DC-827A-C44A1F061FA2}"/>
                  </a:ext>
                </a:extLst>
              </p14:cNvPr>
              <p14:cNvContentPartPr/>
              <p14:nvPr/>
            </p14:nvContentPartPr>
            <p14:xfrm>
              <a:off x="4656497" y="4151194"/>
              <a:ext cx="3183840" cy="163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ADB1AA-290B-C4DC-827A-C44A1F061F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0377" y="4145074"/>
                <a:ext cx="3196080" cy="16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971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C82B-0A65-0221-3944-EB62FE74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dataset?</a:t>
            </a:r>
          </a:p>
        </p:txBody>
      </p:sp>
      <p:pic>
        <p:nvPicPr>
          <p:cNvPr id="6" name="Content Placeholder 5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E5487CA8-80CC-7833-8A58-48292D215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89" y="1253331"/>
            <a:ext cx="697198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0E72-0148-1AF5-DE4C-726EC75E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0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FB25-FC6F-39B1-1872-11BDBB4C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Positives and negatives</a:t>
            </a:r>
          </a:p>
        </p:txBody>
      </p:sp>
      <p:pic>
        <p:nvPicPr>
          <p:cNvPr id="6" name="Content Placeholder 5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129B6A9F-5DD1-2CA5-E72A-37EFED5D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62" y="1253331"/>
            <a:ext cx="82611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1378-57F0-7133-390F-727F4D05E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34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9A5831-D9D6-4B59-63E2-A87650112A20}"/>
                  </a:ext>
                </a:extLst>
              </p14:cNvPr>
              <p14:cNvContentPartPr/>
              <p14:nvPr/>
            </p14:nvContentPartPr>
            <p14:xfrm>
              <a:off x="1843817" y="3850954"/>
              <a:ext cx="284040" cy="28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9A5831-D9D6-4B59-63E2-A87650112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7697" y="3844834"/>
                <a:ext cx="29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9469D5-8E99-22C6-C33D-FCD480470C57}"/>
                  </a:ext>
                </a:extLst>
              </p14:cNvPr>
              <p14:cNvContentPartPr/>
              <p14:nvPr/>
            </p14:nvContentPartPr>
            <p14:xfrm>
              <a:off x="6041417" y="1995874"/>
              <a:ext cx="659880" cy="53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9469D5-8E99-22C6-C33D-FCD480470C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5297" y="1989754"/>
                <a:ext cx="67212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307916-A8A9-46A4-BCEE-28C4731EBD17}"/>
                  </a:ext>
                </a:extLst>
              </p14:cNvPr>
              <p14:cNvContentPartPr/>
              <p14:nvPr/>
            </p14:nvContentPartPr>
            <p14:xfrm>
              <a:off x="1856417" y="4327594"/>
              <a:ext cx="246240" cy="15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307916-A8A9-46A4-BCEE-28C4731EBD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0297" y="4321474"/>
                <a:ext cx="25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DD1759-CBF7-64CE-38AA-3F8A412DC9A6}"/>
                  </a:ext>
                </a:extLst>
              </p14:cNvPr>
              <p14:cNvContentPartPr/>
              <p14:nvPr/>
            </p14:nvContentPartPr>
            <p14:xfrm>
              <a:off x="7231577" y="2518594"/>
              <a:ext cx="713160" cy="56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DD1759-CBF7-64CE-38AA-3F8A412DC9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5457" y="2512474"/>
                <a:ext cx="7254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82CD60-B790-DA39-F601-FB913E0A864A}"/>
                  </a:ext>
                </a:extLst>
              </p14:cNvPr>
              <p14:cNvContentPartPr/>
              <p14:nvPr/>
            </p14:nvContentPartPr>
            <p14:xfrm>
              <a:off x="1850297" y="4687594"/>
              <a:ext cx="410760" cy="187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82CD60-B790-DA39-F601-FB913E0A86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4177" y="4681474"/>
                <a:ext cx="4230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50049E-6028-5162-ED17-38B58FD18FC0}"/>
                  </a:ext>
                </a:extLst>
              </p14:cNvPr>
              <p14:cNvContentPartPr/>
              <p14:nvPr/>
            </p14:nvContentPartPr>
            <p14:xfrm>
              <a:off x="1846697" y="5043634"/>
              <a:ext cx="262800" cy="18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50049E-6028-5162-ED17-38B58FD18F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40577" y="5037514"/>
                <a:ext cx="27504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42378-A1AF-855C-1D9B-0A8A4EA78B99}"/>
              </a:ext>
            </a:extLst>
          </p:cNvPr>
          <p:cNvGrpSpPr/>
          <p:nvPr/>
        </p:nvGrpSpPr>
        <p:grpSpPr>
          <a:xfrm>
            <a:off x="6082097" y="2052034"/>
            <a:ext cx="1824840" cy="1072440"/>
            <a:chOff x="6082097" y="2052034"/>
            <a:chExt cx="1824840" cy="10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4C35B0-DCCF-31CD-EF38-0391CA62BD4F}"/>
                    </a:ext>
                  </a:extLst>
                </p14:cNvPr>
                <p14:cNvContentPartPr/>
                <p14:nvPr/>
              </p14:nvContentPartPr>
              <p14:xfrm>
                <a:off x="6082097" y="2404474"/>
                <a:ext cx="650520" cy="72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4C35B0-DCCF-31CD-EF38-0391CA62BD4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75977" y="2398354"/>
                  <a:ext cx="6627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F9917-AF2C-41E8-F8A7-244590EBFDB9}"/>
                    </a:ext>
                  </a:extLst>
                </p14:cNvPr>
                <p14:cNvContentPartPr/>
                <p14:nvPr/>
              </p14:nvContentPartPr>
              <p14:xfrm>
                <a:off x="7274057" y="2052034"/>
                <a:ext cx="632880" cy="499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F9917-AF2C-41E8-F8A7-244590EBFD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67937" y="2045914"/>
                  <a:ext cx="645120" cy="51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712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71CA-160B-8E63-EFA9-EE2C2BBC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positives, false negatives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863662-5F16-A64E-1373-08EDF199A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71" y="1825625"/>
            <a:ext cx="72622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698E6-0759-9F0E-350F-B0089922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35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2F6687-63B9-50B5-2565-55BED0057281}"/>
                  </a:ext>
                </a:extLst>
              </p14:cNvPr>
              <p14:cNvContentPartPr/>
              <p14:nvPr/>
            </p14:nvContentPartPr>
            <p14:xfrm>
              <a:off x="6226457" y="2874274"/>
              <a:ext cx="597600" cy="52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2F6687-63B9-50B5-2565-55BED00572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0337" y="2868154"/>
                <a:ext cx="6098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2F0BAC-DFB5-52F8-AD46-C06684505FB2}"/>
                  </a:ext>
                </a:extLst>
              </p14:cNvPr>
              <p14:cNvContentPartPr/>
              <p14:nvPr/>
            </p14:nvContentPartPr>
            <p14:xfrm>
              <a:off x="2198417" y="4492114"/>
              <a:ext cx="689400" cy="46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2F0BAC-DFB5-52F8-AD46-C06684505F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2297" y="4485994"/>
                <a:ext cx="701640" cy="47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EF9F6BF-1BE2-C760-76AD-4D77672A0EB0}"/>
              </a:ext>
            </a:extLst>
          </p:cNvPr>
          <p:cNvGrpSpPr/>
          <p:nvPr/>
        </p:nvGrpSpPr>
        <p:grpSpPr>
          <a:xfrm>
            <a:off x="7065977" y="3272074"/>
            <a:ext cx="1914120" cy="962640"/>
            <a:chOff x="7065977" y="3272074"/>
            <a:chExt cx="1914120" cy="9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F9D4EA-DCE8-CDF7-CAA5-6F344D298CBF}"/>
                    </a:ext>
                  </a:extLst>
                </p14:cNvPr>
                <p14:cNvContentPartPr/>
                <p14:nvPr/>
              </p14:nvContentPartPr>
              <p14:xfrm>
                <a:off x="7125737" y="3274954"/>
                <a:ext cx="121680" cy="95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F9D4EA-DCE8-CDF7-CAA5-6F344D298C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19617" y="3268834"/>
                  <a:ext cx="13392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8D6529-1185-7691-B8D6-E43F5128D572}"/>
                    </a:ext>
                  </a:extLst>
                </p14:cNvPr>
                <p14:cNvContentPartPr/>
                <p14:nvPr/>
              </p14:nvContentPartPr>
              <p14:xfrm>
                <a:off x="7065977" y="3272074"/>
                <a:ext cx="1865160" cy="15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8D6529-1185-7691-B8D6-E43F5128D5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9857" y="3265954"/>
                  <a:ext cx="1877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6161EC-0EB5-C1F6-A035-C51A5962AFFC}"/>
                    </a:ext>
                  </a:extLst>
                </p14:cNvPr>
                <p14:cNvContentPartPr/>
                <p14:nvPr/>
              </p14:nvContentPartPr>
              <p14:xfrm>
                <a:off x="7094777" y="3273154"/>
                <a:ext cx="1885320" cy="96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6161EC-0EB5-C1F6-A035-C51A5962AF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657" y="3267034"/>
                  <a:ext cx="1897560" cy="9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A5DCDB-C060-055B-FF62-61750D220D59}"/>
              </a:ext>
            </a:extLst>
          </p:cNvPr>
          <p:cNvGrpSpPr/>
          <p:nvPr/>
        </p:nvGrpSpPr>
        <p:grpSpPr>
          <a:xfrm>
            <a:off x="7245257" y="2399794"/>
            <a:ext cx="1776240" cy="552600"/>
            <a:chOff x="7245257" y="2399794"/>
            <a:chExt cx="177624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0C5E1C-D34E-79BA-ABAB-264D99CBF8D6}"/>
                    </a:ext>
                  </a:extLst>
                </p14:cNvPr>
                <p14:cNvContentPartPr/>
                <p14:nvPr/>
              </p14:nvContentPartPr>
              <p14:xfrm>
                <a:off x="7245257" y="2399794"/>
                <a:ext cx="35640" cy="552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0C5E1C-D34E-79BA-ABAB-264D99CBF8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39137" y="2393674"/>
                  <a:ext cx="478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7AAFEA-06E8-C630-E753-0D3E51139EC0}"/>
                    </a:ext>
                  </a:extLst>
                </p14:cNvPr>
                <p14:cNvContentPartPr/>
                <p14:nvPr/>
              </p14:nvContentPartPr>
              <p14:xfrm>
                <a:off x="7251017" y="2422114"/>
                <a:ext cx="1770480" cy="52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7AAFEA-06E8-C630-E753-0D3E51139E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4897" y="2415994"/>
                  <a:ext cx="17827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2304A2-3654-24AB-BD8B-7AF874FB82F4}"/>
              </a:ext>
            </a:extLst>
          </p:cNvPr>
          <p:cNvGrpSpPr/>
          <p:nvPr/>
        </p:nvGrpSpPr>
        <p:grpSpPr>
          <a:xfrm>
            <a:off x="4981217" y="2390074"/>
            <a:ext cx="1158840" cy="442800"/>
            <a:chOff x="4981217" y="2390074"/>
            <a:chExt cx="115884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614F66-7605-13E9-C743-F2F9E6DABD78}"/>
                    </a:ext>
                  </a:extLst>
                </p14:cNvPr>
                <p14:cNvContentPartPr/>
                <p14:nvPr/>
              </p14:nvContentPartPr>
              <p14:xfrm>
                <a:off x="5144297" y="2391514"/>
                <a:ext cx="93960" cy="441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614F66-7605-13E9-C743-F2F9E6DABD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8177" y="2385394"/>
                  <a:ext cx="1062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BD3B35-7FAC-C321-2BA5-42D2C32BF798}"/>
                    </a:ext>
                  </a:extLst>
                </p14:cNvPr>
                <p14:cNvContentPartPr/>
                <p14:nvPr/>
              </p14:nvContentPartPr>
              <p14:xfrm>
                <a:off x="4981217" y="2390074"/>
                <a:ext cx="1158840" cy="415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BD3B35-7FAC-C321-2BA5-42D2C32BF7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75097" y="2383954"/>
                  <a:ext cx="11710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FD628D-BE34-2245-573A-675A8978CBC8}"/>
              </a:ext>
            </a:extLst>
          </p:cNvPr>
          <p:cNvGrpSpPr/>
          <p:nvPr/>
        </p:nvGrpSpPr>
        <p:grpSpPr>
          <a:xfrm>
            <a:off x="5082737" y="3223474"/>
            <a:ext cx="972000" cy="894240"/>
            <a:chOff x="5082737" y="3223474"/>
            <a:chExt cx="972000" cy="89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CEB000-41C9-7009-B4A6-24DC6CECF073}"/>
                    </a:ext>
                  </a:extLst>
                </p14:cNvPr>
                <p14:cNvContentPartPr/>
                <p14:nvPr/>
              </p14:nvContentPartPr>
              <p14:xfrm>
                <a:off x="5120177" y="3223474"/>
                <a:ext cx="101520" cy="75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CEB000-41C9-7009-B4A6-24DC6CECF0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14057" y="3217354"/>
                  <a:ext cx="11376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8EA074-2678-37FD-F657-22E3A22A2C8C}"/>
                    </a:ext>
                  </a:extLst>
                </p14:cNvPr>
                <p14:cNvContentPartPr/>
                <p14:nvPr/>
              </p14:nvContentPartPr>
              <p14:xfrm>
                <a:off x="5082737" y="3254794"/>
                <a:ext cx="972000" cy="862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8EA074-2678-37FD-F657-22E3A22A2C8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76617" y="3248674"/>
                  <a:ext cx="984240" cy="87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416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3F11-F0EC-B307-AB7E-B2375302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for a single class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29835B4F-C198-4E68-B58A-948BC0257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77" y="1436011"/>
            <a:ext cx="766524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99C8C-2037-282D-324A-FC705D81A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44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222A-D4A6-4F95-5691-BB4A18BA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Positive Rate, Sensitivity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C5DD856A-C1AA-1806-7193-E6ABB1901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53" y="1253331"/>
            <a:ext cx="610004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5BF9-4902-17E5-109C-F09E30B1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51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E131-792B-D3F3-6E5E-F16F2FE9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Negative Rate, Selectivity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7F54B20-2839-5B2F-AE66-018C912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44" y="1094105"/>
            <a:ext cx="608156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9FFD8-2822-2030-341B-F1802376E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1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3877-706E-FD92-292B-89D28033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(Positive Predictive Value)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3E77E3B1-8CF2-4857-233F-58DC90AC4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8" y="1825625"/>
            <a:ext cx="60369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B8025-DC55-1A24-57BE-F173005D1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3499-100E-A9A7-0054-27DC4A24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7237"/>
          </a:xfrm>
        </p:spPr>
        <p:txBody>
          <a:bodyPr>
            <a:normAutofit/>
          </a:bodyPr>
          <a:lstStyle/>
          <a:p>
            <a:r>
              <a:rPr lang="en-US" dirty="0"/>
              <a:t>On-device machine learning applications in the single </a:t>
            </a:r>
            <a:r>
              <a:rPr lang="en-US" dirty="0" err="1"/>
              <a:t>mW</a:t>
            </a:r>
            <a:r>
              <a:rPr lang="en-US" dirty="0"/>
              <a:t> and below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64E35-E509-DE8C-0EDD-FBEEC9FBA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collage of images of people&#10;&#10;Description automatically generated">
            <a:extLst>
              <a:ext uri="{FF2B5EF4-FFF2-40B4-BE49-F238E27FC236}">
                <a16:creationId xmlns:a16="http://schemas.microsoft.com/office/drawing/2014/main" id="{9DC3DB93-2B87-0436-2708-59816F201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9" y="1277655"/>
            <a:ext cx="11468442" cy="47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9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B962-06D3-FED8-C99C-98C6F9A1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pic>
        <p:nvPicPr>
          <p:cNvPr id="6" name="Content Placeholder 5" descr="A screenshot of a math table&#10;&#10;Description automatically generated">
            <a:extLst>
              <a:ext uri="{FF2B5EF4-FFF2-40B4-BE49-F238E27FC236}">
                <a16:creationId xmlns:a16="http://schemas.microsoft.com/office/drawing/2014/main" id="{CACFF3D2-930B-E017-88AD-037C4B929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71" y="1825625"/>
            <a:ext cx="599005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A7837-882C-2987-B067-4EEDBCA63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2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E5AA-07D7-80D0-5217-A392B162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metrics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415BC882-B0C1-92E6-98F4-43214F59A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27" y="1825625"/>
            <a:ext cx="639994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2A252-B62A-93C9-F66A-F4CAE678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7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6431-8578-ACFB-9C7A-89915460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score is indicative of dataset balance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07328F4-9A1E-8D76-00FD-E7B692C8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74" y="1825625"/>
            <a:ext cx="621065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315E6-2748-6FD2-B2C1-B85E20C69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4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7843-6BE8-C88B-3B15-0C780DD6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pic>
        <p:nvPicPr>
          <p:cNvPr id="6" name="Content Placeholder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A95CB10-6B37-7706-5DBC-CCACFA572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00" y="1340595"/>
            <a:ext cx="98234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63C94-57F0-9B0B-6D6E-78FE43B3F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43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445938-FC05-4C9A-0AF6-9261F6046900}"/>
                  </a:ext>
                </a:extLst>
              </p14:cNvPr>
              <p14:cNvContentPartPr/>
              <p14:nvPr/>
            </p14:nvContentPartPr>
            <p14:xfrm>
              <a:off x="2967737" y="1695994"/>
              <a:ext cx="193680" cy="260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445938-FC05-4C9A-0AF6-9261F60469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617" y="1689874"/>
                <a:ext cx="205920" cy="26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566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634F-AEBD-3CCE-3D91-3BDE4C47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epoch to understand dataset </a:t>
            </a:r>
          </a:p>
        </p:txBody>
      </p:sp>
      <p:pic>
        <p:nvPicPr>
          <p:cNvPr id="6" name="Content Placeholder 5" descr="A diagram of training and training&#10;&#10;Description automatically generated">
            <a:extLst>
              <a:ext uri="{FF2B5EF4-FFF2-40B4-BE49-F238E27FC236}">
                <a16:creationId xmlns:a16="http://schemas.microsoft.com/office/drawing/2014/main" id="{4D0ADA61-10BA-AB40-9D90-BB954A82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0" y="935080"/>
            <a:ext cx="10087187" cy="4750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C9820-807D-8DC2-719D-179E1D3C9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98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4ADB-BE4A-D260-8331-B6E5CE28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vs epoch to understand dataset </a:t>
            </a:r>
          </a:p>
        </p:txBody>
      </p:sp>
      <p:pic>
        <p:nvPicPr>
          <p:cNvPr id="6" name="Content Placeholder 5" descr="A diagram of training and training&#10;&#10;Description automatically generated">
            <a:extLst>
              <a:ext uri="{FF2B5EF4-FFF2-40B4-BE49-F238E27FC236}">
                <a16:creationId xmlns:a16="http://schemas.microsoft.com/office/drawing/2014/main" id="{1E35DBF9-263B-ABA1-56B9-169EDEFA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9" y="1825625"/>
            <a:ext cx="960900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4B90-DA4A-D871-9952-16010CC02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3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EEB-C656-F0A6-7DD3-FF089C95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underfit</a:t>
            </a:r>
          </a:p>
        </p:txBody>
      </p:sp>
      <p:pic>
        <p:nvPicPr>
          <p:cNvPr id="6" name="Content Placeholder 5" descr="A computer screen shot of a person&#10;&#10;Description automatically generated">
            <a:extLst>
              <a:ext uri="{FF2B5EF4-FFF2-40B4-BE49-F238E27FC236}">
                <a16:creationId xmlns:a16="http://schemas.microsoft.com/office/drawing/2014/main" id="{65250E82-5193-2232-E8FF-4A9954371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03" y="1253331"/>
            <a:ext cx="997181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E55AA-78D3-79F6-B39F-07DFB4582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19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287F-2DA4-4FB9-7ADD-55AF10B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overfit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1256BA9-154E-06D4-904B-F2144C7D4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11" y="986361"/>
            <a:ext cx="9960564" cy="4885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FE1A0-2B28-9467-3B6F-DAAC91D28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75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78CA-4365-93D9-6475-7CF773B5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characterization in </a:t>
            </a:r>
            <a:r>
              <a:rPr lang="en-US" dirty="0" err="1"/>
              <a:t>realtime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32DA3-0E07-BE7C-AA73-794568483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26" y="1189520"/>
            <a:ext cx="738987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B9A7E-2ABD-DE36-9261-E73C30A8F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44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CA74-1D21-DDEB-AEB0-EB68217B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the model</a:t>
            </a:r>
          </a:p>
        </p:txBody>
      </p: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E3926D46-33DE-B503-FE44-022832096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19" y="1316741"/>
            <a:ext cx="93031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90F63-23B9-3521-FED4-374CD8776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3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E3B8-2A85-6BCC-B2D1-C8563DF1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</a:t>
            </a:r>
            <a:r>
              <a:rPr lang="en-US" dirty="0" err="1"/>
              <a:t>mW</a:t>
            </a:r>
            <a:r>
              <a:rPr lang="en-US" dirty="0"/>
              <a:t> computing vs 100s of </a:t>
            </a:r>
            <a:r>
              <a:rPr lang="en-US" dirty="0" err="1"/>
              <a:t>mW</a:t>
            </a:r>
            <a:r>
              <a:rPr lang="en-US" dirty="0"/>
              <a:t> computing</a:t>
            </a:r>
          </a:p>
        </p:txBody>
      </p:sp>
      <p:pic>
        <p:nvPicPr>
          <p:cNvPr id="6" name="Content Placeholder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BDC843A-FF75-AEC8-AA2B-91EB888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6" y="1340595"/>
            <a:ext cx="764050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F22D8-B60A-6961-A6C6-F032B2341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892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4FE7-3768-E537-AB85-00CA0D72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after classification</a:t>
            </a:r>
          </a:p>
        </p:txBody>
      </p:sp>
      <p:pic>
        <p:nvPicPr>
          <p:cNvPr id="6" name="Content Placeholder 5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8455F422-C59B-B13F-8BFF-21E29D23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68" y="1181569"/>
            <a:ext cx="70644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4F1D-EFE1-7BB9-FE63-FDDAD9CE5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40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0C92-2513-EDF0-8F3C-B9863290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series microcontrollers are becoming powerful</a:t>
            </a:r>
          </a:p>
        </p:txBody>
      </p:sp>
      <p:pic>
        <p:nvPicPr>
          <p:cNvPr id="6" name="Content Placeholder 5" descr="A graph of energy efficiency&#10;&#10;Description automatically generated">
            <a:extLst>
              <a:ext uri="{FF2B5EF4-FFF2-40B4-BE49-F238E27FC236}">
                <a16:creationId xmlns:a16="http://schemas.microsoft.com/office/drawing/2014/main" id="{207819DC-A7B7-53FF-153D-245A48384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2" y="1154636"/>
            <a:ext cx="4254555" cy="28654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E5490-F23B-8DCE-148E-1231CF75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creen shot of a diagram&#10;&#10;Description automatically generated">
            <a:extLst>
              <a:ext uri="{FF2B5EF4-FFF2-40B4-BE49-F238E27FC236}">
                <a16:creationId xmlns:a16="http://schemas.microsoft.com/office/drawing/2014/main" id="{6536B6E3-E2E3-2266-631D-E6C821B4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/>
          <a:stretch/>
        </p:blipFill>
        <p:spPr>
          <a:xfrm>
            <a:off x="2817641" y="2587359"/>
            <a:ext cx="8881607" cy="408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F5F7F-DA41-C819-30AA-8DC90D5A3C5D}"/>
              </a:ext>
            </a:extLst>
          </p:cNvPr>
          <p:cNvSpPr txBox="1"/>
          <p:nvPr/>
        </p:nvSpPr>
        <p:spPr>
          <a:xfrm>
            <a:off x="5486439" y="1262614"/>
            <a:ext cx="6190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T Sans" panose="020B0503020203020204" pitchFamily="34" charset="0"/>
              </a:rPr>
              <a:t>nRF52840 is built around the 32-bit ARM® Cortex™-M4 CPU with floating point unit running at 64 </a:t>
            </a:r>
            <a:r>
              <a:rPr lang="en-US" dirty="0" err="1">
                <a:latin typeface="PT Sans" panose="020B0503020203020204" pitchFamily="34" charset="0"/>
              </a:rPr>
              <a:t>MHz.</a:t>
            </a:r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40C458-1F69-ED35-E47D-36C902CBAF0F}"/>
              </a:ext>
            </a:extLst>
          </p:cNvPr>
          <p:cNvGrpSpPr/>
          <p:nvPr/>
        </p:nvGrpSpPr>
        <p:grpSpPr>
          <a:xfrm>
            <a:off x="767057" y="3932314"/>
            <a:ext cx="1401840" cy="322560"/>
            <a:chOff x="767057" y="3932314"/>
            <a:chExt cx="140184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3DBBE8-5030-B4E8-9390-C53017010DBC}"/>
                    </a:ext>
                  </a:extLst>
                </p14:cNvPr>
                <p14:cNvContentPartPr/>
                <p14:nvPr/>
              </p14:nvContentPartPr>
              <p14:xfrm>
                <a:off x="767057" y="3949954"/>
                <a:ext cx="165600" cy="30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3DBBE8-5030-B4E8-9390-C53017010D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9057" y="3932314"/>
                  <a:ext cx="201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6D88E5-B36E-F7A1-B25E-59B772675006}"/>
                    </a:ext>
                  </a:extLst>
                </p14:cNvPr>
                <p14:cNvContentPartPr/>
                <p14:nvPr/>
              </p14:nvContentPartPr>
              <p14:xfrm>
                <a:off x="829337" y="3932314"/>
                <a:ext cx="228600" cy="170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6D88E5-B36E-F7A1-B25E-59B772675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697" y="3914314"/>
                  <a:ext cx="264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36E4D-42C8-385B-2063-EA3D8CD32B98}"/>
                    </a:ext>
                  </a:extLst>
                </p14:cNvPr>
                <p14:cNvContentPartPr/>
                <p14:nvPr/>
              </p14:nvContentPartPr>
              <p14:xfrm>
                <a:off x="1090697" y="3949954"/>
                <a:ext cx="150840" cy="146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36E4D-42C8-385B-2063-EA3D8CD32B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2697" y="3931954"/>
                  <a:ext cx="186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E05D9-23A6-DA20-C2A5-53AD73122DD7}"/>
                    </a:ext>
                  </a:extLst>
                </p14:cNvPr>
                <p14:cNvContentPartPr/>
                <p14:nvPr/>
              </p14:nvContentPartPr>
              <p14:xfrm>
                <a:off x="1454657" y="4023034"/>
                <a:ext cx="642240" cy="22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E05D9-23A6-DA20-C2A5-53AD73122D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7017" y="4005034"/>
                  <a:ext cx="677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6F4CF2-F75C-42F1-C426-B889DDD6AE27}"/>
                    </a:ext>
                  </a:extLst>
                </p14:cNvPr>
                <p14:cNvContentPartPr/>
                <p14:nvPr/>
              </p14:nvContentPartPr>
              <p14:xfrm>
                <a:off x="2041457" y="3946714"/>
                <a:ext cx="127440" cy="171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6F4CF2-F75C-42F1-C426-B889DDD6AE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3457" y="3929074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626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0C9-294E-D113-DFF8-60F426A0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microcontrollers </a:t>
            </a:r>
            <a:r>
              <a:rPr lang="en-US" dirty="0" err="1"/>
              <a:t>TinyML</a:t>
            </a:r>
            <a:endParaRPr lang="en-US" dirty="0"/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2F1A8B92-6ACA-E63A-4995-30CD1D9A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740"/>
            <a:ext cx="10515600" cy="41789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1596-E185-AB6D-B054-4EA69778A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2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35AE-4764-33DB-DA64-582F2ADE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classification from accelerometer data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F212A1F6-3BD0-D3A8-CEB4-BBC2B61E4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50" y="1141813"/>
            <a:ext cx="81721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E359-9A32-2FE4-1112-B3D45B7C0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C762B6-B4F8-A432-669C-BA757FC7C11F}"/>
              </a:ext>
            </a:extLst>
          </p:cNvPr>
          <p:cNvGrpSpPr/>
          <p:nvPr/>
        </p:nvGrpSpPr>
        <p:grpSpPr>
          <a:xfrm>
            <a:off x="9583817" y="3822514"/>
            <a:ext cx="367200" cy="1310040"/>
            <a:chOff x="9583817" y="3822514"/>
            <a:chExt cx="367200" cy="13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A8281B-BF61-8AC6-B71C-341F13EEF8D2}"/>
                    </a:ext>
                  </a:extLst>
                </p14:cNvPr>
                <p14:cNvContentPartPr/>
                <p14:nvPr/>
              </p14:nvContentPartPr>
              <p14:xfrm>
                <a:off x="9583817" y="3822514"/>
                <a:ext cx="213480" cy="4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A8281B-BF61-8AC6-B71C-341F13EEF8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65817" y="3804874"/>
                  <a:ext cx="249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A4BDB9-3A44-2EB3-B9B5-FF2DD7D6615D}"/>
                    </a:ext>
                  </a:extLst>
                </p14:cNvPr>
                <p14:cNvContentPartPr/>
                <p14:nvPr/>
              </p14:nvContentPartPr>
              <p14:xfrm>
                <a:off x="9726017" y="3850594"/>
                <a:ext cx="225000" cy="128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A4BDB9-3A44-2EB3-B9B5-FF2DD7D661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08377" y="3832594"/>
                  <a:ext cx="260640" cy="131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B0BCEB-600E-155D-B9E9-AF0C144D4BA3}"/>
              </a:ext>
            </a:extLst>
          </p:cNvPr>
          <p:cNvGrpSpPr/>
          <p:nvPr/>
        </p:nvGrpSpPr>
        <p:grpSpPr>
          <a:xfrm>
            <a:off x="10112657" y="3872554"/>
            <a:ext cx="815400" cy="263880"/>
            <a:chOff x="10112657" y="3872554"/>
            <a:chExt cx="81540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B0B61E-5F28-5962-0A2F-B62FFEEDBB2E}"/>
                    </a:ext>
                  </a:extLst>
                </p14:cNvPr>
                <p14:cNvContentPartPr/>
                <p14:nvPr/>
              </p14:nvContentPartPr>
              <p14:xfrm>
                <a:off x="10112657" y="4008274"/>
                <a:ext cx="59400" cy="128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B0B61E-5F28-5962-0A2F-B62FFEEDBB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94657" y="3990634"/>
                  <a:ext cx="95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F47914-C027-04A8-7DBA-5BE5D74CE653}"/>
                    </a:ext>
                  </a:extLst>
                </p14:cNvPr>
                <p14:cNvContentPartPr/>
                <p14:nvPr/>
              </p14:nvContentPartPr>
              <p14:xfrm>
                <a:off x="10295897" y="3907474"/>
                <a:ext cx="56520" cy="163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F47914-C027-04A8-7DBA-5BE5D74CE6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78257" y="3889834"/>
                  <a:ext cx="92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D186B8-8D11-9D86-7563-454FF6764898}"/>
                    </a:ext>
                  </a:extLst>
                </p14:cNvPr>
                <p14:cNvContentPartPr/>
                <p14:nvPr/>
              </p14:nvContentPartPr>
              <p14:xfrm>
                <a:off x="10466537" y="4025194"/>
                <a:ext cx="77400" cy="87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D186B8-8D11-9D86-7563-454FF6764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48537" y="4007194"/>
                  <a:ext cx="113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C4FCC5-7844-E10E-4A20-D1E1F27FD407}"/>
                    </a:ext>
                  </a:extLst>
                </p14:cNvPr>
                <p14:cNvContentPartPr/>
                <p14:nvPr/>
              </p14:nvContentPartPr>
              <p14:xfrm>
                <a:off x="10605137" y="3984874"/>
                <a:ext cx="100440" cy="128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C4FCC5-7844-E10E-4A20-D1E1F27FD4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87137" y="3966874"/>
                  <a:ext cx="136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841392-DF69-EE77-6223-5D09C6E3A4BF}"/>
                    </a:ext>
                  </a:extLst>
                </p14:cNvPr>
                <p14:cNvContentPartPr/>
                <p14:nvPr/>
              </p14:nvContentPartPr>
              <p14:xfrm>
                <a:off x="10746617" y="3943114"/>
                <a:ext cx="106920" cy="16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841392-DF69-EE77-6223-5D09C6E3A4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28977" y="3925114"/>
                  <a:ext cx="142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23D24E-8218-88D4-A5BA-98D94469E663}"/>
                    </a:ext>
                  </a:extLst>
                </p14:cNvPr>
                <p14:cNvContentPartPr/>
                <p14:nvPr/>
              </p14:nvContentPartPr>
              <p14:xfrm>
                <a:off x="10917617" y="3872554"/>
                <a:ext cx="10440" cy="157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23D24E-8218-88D4-A5BA-98D94469E6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99617" y="3854914"/>
                  <a:ext cx="460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351F1A-41E4-F88A-CD6D-403B34170B2D}"/>
              </a:ext>
            </a:extLst>
          </p:cNvPr>
          <p:cNvGrpSpPr/>
          <p:nvPr/>
        </p:nvGrpSpPr>
        <p:grpSpPr>
          <a:xfrm>
            <a:off x="10606217" y="4355314"/>
            <a:ext cx="137160" cy="430920"/>
            <a:chOff x="10606217" y="4355314"/>
            <a:chExt cx="13716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A61EF2-38A7-E85D-2778-ED79331E9823}"/>
                    </a:ext>
                  </a:extLst>
                </p14:cNvPr>
                <p14:cNvContentPartPr/>
                <p14:nvPr/>
              </p14:nvContentPartPr>
              <p14:xfrm>
                <a:off x="10627457" y="4355314"/>
                <a:ext cx="58320" cy="430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A61EF2-38A7-E85D-2778-ED79331E98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09817" y="4337314"/>
                  <a:ext cx="939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63871E-521E-815E-A0D2-BB508205D06C}"/>
                    </a:ext>
                  </a:extLst>
                </p14:cNvPr>
                <p14:cNvContentPartPr/>
                <p14:nvPr/>
              </p14:nvContentPartPr>
              <p14:xfrm>
                <a:off x="10606217" y="4716394"/>
                <a:ext cx="137160" cy="5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63871E-521E-815E-A0D2-BB508205D0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88577" y="4698394"/>
                  <a:ext cx="1728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C94466-5A54-4777-70CD-7BE550B72736}"/>
              </a:ext>
            </a:extLst>
          </p:cNvPr>
          <p:cNvGrpSpPr/>
          <p:nvPr/>
        </p:nvGrpSpPr>
        <p:grpSpPr>
          <a:xfrm>
            <a:off x="10321457" y="4999714"/>
            <a:ext cx="982440" cy="259920"/>
            <a:chOff x="10321457" y="4999714"/>
            <a:chExt cx="98244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BC2024-80F5-3404-913D-8C3F4129C8DB}"/>
                    </a:ext>
                  </a:extLst>
                </p14:cNvPr>
                <p14:cNvContentPartPr/>
                <p14:nvPr/>
              </p14:nvContentPartPr>
              <p14:xfrm>
                <a:off x="10321457" y="5076394"/>
                <a:ext cx="111600" cy="16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BC2024-80F5-3404-913D-8C3F4129C8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03817" y="5058754"/>
                  <a:ext cx="147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41908D-2E0D-79C3-50E2-CAC17931E663}"/>
                    </a:ext>
                  </a:extLst>
                </p14:cNvPr>
                <p14:cNvContentPartPr/>
                <p14:nvPr/>
              </p14:nvContentPartPr>
              <p14:xfrm>
                <a:off x="10541057" y="4999714"/>
                <a:ext cx="73080" cy="25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41908D-2E0D-79C3-50E2-CAC17931E6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23057" y="4982074"/>
                  <a:ext cx="108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F0586A-A80D-2C0C-C974-865366B0FB4B}"/>
                    </a:ext>
                  </a:extLst>
                </p14:cNvPr>
                <p14:cNvContentPartPr/>
                <p14:nvPr/>
              </p14:nvContentPartPr>
              <p14:xfrm>
                <a:off x="10685417" y="5113114"/>
                <a:ext cx="103680" cy="11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F0586A-A80D-2C0C-C974-865366B0FB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67777" y="5095474"/>
                  <a:ext cx="139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ED2534-6694-135A-18BD-D03D2493802D}"/>
                    </a:ext>
                  </a:extLst>
                </p14:cNvPr>
                <p14:cNvContentPartPr/>
                <p14:nvPr/>
              </p14:nvContentPartPr>
              <p14:xfrm>
                <a:off x="10857857" y="5057674"/>
                <a:ext cx="91800" cy="14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ED2534-6694-135A-18BD-D03D249380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39857" y="5040034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11DB3F-FA52-D596-314B-F2936EF68134}"/>
                    </a:ext>
                  </a:extLst>
                </p14:cNvPr>
                <p14:cNvContentPartPr/>
                <p14:nvPr/>
              </p14:nvContentPartPr>
              <p14:xfrm>
                <a:off x="10991057" y="5068834"/>
                <a:ext cx="106200" cy="15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11DB3F-FA52-D596-314B-F2936EF681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73057" y="5051194"/>
                  <a:ext cx="141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6F3BD0-36B9-C807-12AE-3CAE783AF42A}"/>
                    </a:ext>
                  </a:extLst>
                </p14:cNvPr>
                <p14:cNvContentPartPr/>
                <p14:nvPr/>
              </p14:nvContentPartPr>
              <p14:xfrm>
                <a:off x="11170697" y="5001514"/>
                <a:ext cx="125280" cy="192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6F3BD0-36B9-C807-12AE-3CAE783AF42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53057" y="4983874"/>
                  <a:ext cx="160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C84A2B-521F-B6EC-F4F6-8454869AE615}"/>
                    </a:ext>
                  </a:extLst>
                </p14:cNvPr>
                <p14:cNvContentPartPr/>
                <p14:nvPr/>
              </p14:nvContentPartPr>
              <p14:xfrm>
                <a:off x="11266097" y="5017354"/>
                <a:ext cx="37800" cy="242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C84A2B-521F-B6EC-F4F6-8454869AE6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48457" y="4999714"/>
                  <a:ext cx="73440" cy="27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483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DEE1-E505-05A8-BD25-4B9F37F9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classification from accelerometer data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E8B73A5-CCBA-77F0-0DB1-C0E4F420D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81" y="1094105"/>
            <a:ext cx="863747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C85D5-F138-A2D7-11CD-1CA887837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053ADA-CCF8-DAB0-C383-F6902103D959}"/>
              </a:ext>
            </a:extLst>
          </p:cNvPr>
          <p:cNvGrpSpPr/>
          <p:nvPr/>
        </p:nvGrpSpPr>
        <p:grpSpPr>
          <a:xfrm>
            <a:off x="1183217" y="3525154"/>
            <a:ext cx="944640" cy="1341720"/>
            <a:chOff x="1183217" y="3525154"/>
            <a:chExt cx="944640" cy="13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471400-FC5E-094E-FEA0-8513BC5D1F13}"/>
                    </a:ext>
                  </a:extLst>
                </p14:cNvPr>
                <p14:cNvContentPartPr/>
                <p14:nvPr/>
              </p14:nvContentPartPr>
              <p14:xfrm>
                <a:off x="1764977" y="3759874"/>
                <a:ext cx="328320" cy="468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471400-FC5E-094E-FEA0-8513BC5D1F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7337" y="3741874"/>
                  <a:ext cx="3639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AC4560-E3E8-501E-A8A3-75C1F5FDA845}"/>
                    </a:ext>
                  </a:extLst>
                </p14:cNvPr>
                <p14:cNvContentPartPr/>
                <p14:nvPr/>
              </p14:nvContentPartPr>
              <p14:xfrm>
                <a:off x="1754537" y="4147594"/>
                <a:ext cx="356400" cy="33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AC4560-E3E8-501E-A8A3-75C1F5FDA8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36537" y="4129594"/>
                  <a:ext cx="392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0E1E8E-03B2-EB5F-9FBC-98E60D2CCF54}"/>
                    </a:ext>
                  </a:extLst>
                </p14:cNvPr>
                <p14:cNvContentPartPr/>
                <p14:nvPr/>
              </p14:nvContentPartPr>
              <p14:xfrm>
                <a:off x="1771457" y="4524874"/>
                <a:ext cx="356400" cy="342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0E1E8E-03B2-EB5F-9FBC-98E60D2CCF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53457" y="4507234"/>
                  <a:ext cx="392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1B0529-7A9E-E86E-402B-841086E37B65}"/>
                    </a:ext>
                  </a:extLst>
                </p14:cNvPr>
                <p14:cNvContentPartPr/>
                <p14:nvPr/>
              </p14:nvContentPartPr>
              <p14:xfrm>
                <a:off x="1183217" y="3585994"/>
                <a:ext cx="245880" cy="135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1B0529-7A9E-E86E-402B-841086E37B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5217" y="3568354"/>
                  <a:ext cx="28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FC2693-E02F-9541-E769-B5676A06D156}"/>
                    </a:ext>
                  </a:extLst>
                </p14:cNvPr>
                <p14:cNvContentPartPr/>
                <p14:nvPr/>
              </p14:nvContentPartPr>
              <p14:xfrm>
                <a:off x="1321817" y="3525154"/>
                <a:ext cx="67320" cy="274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FC2693-E02F-9541-E769-B5676A06D1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04177" y="3507154"/>
                  <a:ext cx="102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25DE20-BBE4-D751-D01B-8C161C3571DC}"/>
                    </a:ext>
                  </a:extLst>
                </p14:cNvPr>
                <p14:cNvContentPartPr/>
                <p14:nvPr/>
              </p14:nvContentPartPr>
              <p14:xfrm>
                <a:off x="1220657" y="4015114"/>
                <a:ext cx="155160" cy="13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25DE20-BBE4-D751-D01B-8C161C3571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03017" y="3997474"/>
                  <a:ext cx="19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884395-3035-73DA-2A8C-7F288BDB8391}"/>
                    </a:ext>
                  </a:extLst>
                </p14:cNvPr>
                <p14:cNvContentPartPr/>
                <p14:nvPr/>
              </p14:nvContentPartPr>
              <p14:xfrm>
                <a:off x="1338377" y="4115194"/>
                <a:ext cx="91440" cy="213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884395-3035-73DA-2A8C-7F288BDB83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0737" y="4097194"/>
                  <a:ext cx="127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CCB92C-1E04-82A2-052D-6F510113A92B}"/>
                    </a:ext>
                  </a:extLst>
                </p14:cNvPr>
                <p14:cNvContentPartPr/>
                <p14:nvPr/>
              </p14:nvContentPartPr>
              <p14:xfrm>
                <a:off x="1247657" y="4600474"/>
                <a:ext cx="256680" cy="241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CCB92C-1E04-82A2-052D-6F510113A9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0017" y="4582474"/>
                  <a:ext cx="292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F80A9C-578C-F35F-82D7-90827D661551}"/>
                    </a:ext>
                  </a:extLst>
                </p14:cNvPr>
                <p14:cNvContentPartPr/>
                <p14:nvPr/>
              </p14:nvContentPartPr>
              <p14:xfrm>
                <a:off x="1333337" y="4681834"/>
                <a:ext cx="138600" cy="127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F80A9C-578C-F35F-82D7-90827D6615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15337" y="4664194"/>
                  <a:ext cx="174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D464C-ED87-9DA0-3D2D-408DFF2D68E2}"/>
              </a:ext>
            </a:extLst>
          </p:cNvPr>
          <p:cNvGrpSpPr/>
          <p:nvPr/>
        </p:nvGrpSpPr>
        <p:grpSpPr>
          <a:xfrm>
            <a:off x="2748497" y="751714"/>
            <a:ext cx="1371240" cy="335880"/>
            <a:chOff x="2748497" y="751714"/>
            <a:chExt cx="137124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D220E2-D054-B457-8B67-7F457DB0AB23}"/>
                    </a:ext>
                  </a:extLst>
                </p14:cNvPr>
                <p14:cNvContentPartPr/>
                <p14:nvPr/>
              </p14:nvContentPartPr>
              <p14:xfrm>
                <a:off x="2771897" y="954394"/>
                <a:ext cx="360" cy="2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D220E2-D054-B457-8B67-7F457DB0AB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54257" y="936754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E6E866-F541-030E-C6D8-CDD1D5A9E5E1}"/>
                    </a:ext>
                  </a:extLst>
                </p14:cNvPr>
                <p14:cNvContentPartPr/>
                <p14:nvPr/>
              </p14:nvContentPartPr>
              <p14:xfrm>
                <a:off x="2748497" y="793114"/>
                <a:ext cx="1332360" cy="15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E6E866-F541-030E-C6D8-CDD1D5A9E5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30857" y="775474"/>
                  <a:ext cx="1368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C13A51-A312-7B9E-0662-073202FF9FD8}"/>
                    </a:ext>
                  </a:extLst>
                </p14:cNvPr>
                <p14:cNvContentPartPr/>
                <p14:nvPr/>
              </p14:nvContentPartPr>
              <p14:xfrm>
                <a:off x="3945857" y="757834"/>
                <a:ext cx="173880" cy="28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C13A51-A312-7B9E-0662-073202FF9F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27857" y="739834"/>
                  <a:ext cx="209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B2E25A-00C8-108B-6B8A-4794D30EC7D1}"/>
                    </a:ext>
                  </a:extLst>
                </p14:cNvPr>
                <p14:cNvContentPartPr/>
                <p14:nvPr/>
              </p14:nvContentPartPr>
              <p14:xfrm>
                <a:off x="2752457" y="751714"/>
                <a:ext cx="177840" cy="18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B2E25A-00C8-108B-6B8A-4794D30EC7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34457" y="733714"/>
                  <a:ext cx="213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4108A6-E9B7-F1EA-D002-B9BACE07C9D6}"/>
                    </a:ext>
                  </a:extLst>
                </p14:cNvPr>
                <p14:cNvContentPartPr/>
                <p14:nvPr/>
              </p14:nvContentPartPr>
              <p14:xfrm>
                <a:off x="3253937" y="897514"/>
                <a:ext cx="99000" cy="190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4108A6-E9B7-F1EA-D002-B9BACE07C9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5937" y="879514"/>
                  <a:ext cx="134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097B20-2BFE-9069-7D81-118B5704A7CE}"/>
                    </a:ext>
                  </a:extLst>
                </p14:cNvPr>
                <p14:cNvContentPartPr/>
                <p14:nvPr/>
              </p14:nvContentPartPr>
              <p14:xfrm>
                <a:off x="3230177" y="968434"/>
                <a:ext cx="104760" cy="7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097B20-2BFE-9069-7D81-118B5704A7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12177" y="950434"/>
                  <a:ext cx="14040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2DEE2D-1C5F-C59B-73AD-1FA363E3574C}"/>
              </a:ext>
            </a:extLst>
          </p:cNvPr>
          <p:cNvGrpSpPr/>
          <p:nvPr/>
        </p:nvGrpSpPr>
        <p:grpSpPr>
          <a:xfrm>
            <a:off x="4034417" y="5572114"/>
            <a:ext cx="1273680" cy="395280"/>
            <a:chOff x="4034417" y="5572114"/>
            <a:chExt cx="127368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5A6831-A93E-FBA7-8021-CB8AC7743BC6}"/>
                    </a:ext>
                  </a:extLst>
                </p14:cNvPr>
                <p14:cNvContentPartPr/>
                <p14:nvPr/>
              </p14:nvContentPartPr>
              <p14:xfrm>
                <a:off x="4034417" y="5707474"/>
                <a:ext cx="87840" cy="25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5A6831-A93E-FBA7-8021-CB8AC7743B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16417" y="5689834"/>
                  <a:ext cx="123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321B55-5380-1559-123D-FA00A7528200}"/>
                    </a:ext>
                  </a:extLst>
                </p14:cNvPr>
                <p14:cNvContentPartPr/>
                <p14:nvPr/>
              </p14:nvContentPartPr>
              <p14:xfrm>
                <a:off x="4189217" y="5704234"/>
                <a:ext cx="177840" cy="172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321B55-5380-1559-123D-FA00A752820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71217" y="5686234"/>
                  <a:ext cx="213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DBEBBE-8AC3-7BE5-31CC-7E2637068D9B}"/>
                    </a:ext>
                  </a:extLst>
                </p14:cNvPr>
                <p14:cNvContentPartPr/>
                <p14:nvPr/>
              </p14:nvContentPartPr>
              <p14:xfrm>
                <a:off x="4484057" y="5629354"/>
                <a:ext cx="117360" cy="49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DBEBBE-8AC3-7BE5-31CC-7E2637068D9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66417" y="5611354"/>
                  <a:ext cx="153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3D19B8-7A6E-B6CD-F197-B1055E8C0419}"/>
                    </a:ext>
                  </a:extLst>
                </p14:cNvPr>
                <p14:cNvContentPartPr/>
                <p14:nvPr/>
              </p14:nvContentPartPr>
              <p14:xfrm>
                <a:off x="4508537" y="5666074"/>
                <a:ext cx="106200" cy="21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3D19B8-7A6E-B6CD-F197-B1055E8C04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0897" y="5648074"/>
                  <a:ext cx="141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C1A554-E769-FB70-BF46-7459B7E43101}"/>
                    </a:ext>
                  </a:extLst>
                </p14:cNvPr>
                <p14:cNvContentPartPr/>
                <p14:nvPr/>
              </p14:nvContentPartPr>
              <p14:xfrm>
                <a:off x="4713017" y="5740954"/>
                <a:ext cx="203040" cy="9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C1A554-E769-FB70-BF46-7459B7E431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95377" y="5723314"/>
                  <a:ext cx="238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0169ED-8982-8117-F7AA-D5F0E2C4F079}"/>
                    </a:ext>
                  </a:extLst>
                </p14:cNvPr>
                <p14:cNvContentPartPr/>
                <p14:nvPr/>
              </p14:nvContentPartPr>
              <p14:xfrm>
                <a:off x="4805177" y="5692354"/>
                <a:ext cx="69840" cy="204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0169ED-8982-8117-F7AA-D5F0E2C4F0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87537" y="5674354"/>
                  <a:ext cx="105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391C44-A582-BAAE-EB97-D13F8CB5755F}"/>
                    </a:ext>
                  </a:extLst>
                </p14:cNvPr>
                <p14:cNvContentPartPr/>
                <p14:nvPr/>
              </p14:nvContentPartPr>
              <p14:xfrm>
                <a:off x="5114057" y="5572114"/>
                <a:ext cx="194040" cy="274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391C44-A582-BAAE-EB97-D13F8CB575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6417" y="5554114"/>
                  <a:ext cx="22968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BBBEBE-9EE3-6B41-FA74-BC67C5412C91}"/>
              </a:ext>
            </a:extLst>
          </p:cNvPr>
          <p:cNvGrpSpPr/>
          <p:nvPr/>
        </p:nvGrpSpPr>
        <p:grpSpPr>
          <a:xfrm>
            <a:off x="9849497" y="1449034"/>
            <a:ext cx="1258920" cy="1213200"/>
            <a:chOff x="9849497" y="1449034"/>
            <a:chExt cx="1258920" cy="12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EFCE26-9B1E-BA20-3D88-2169DE482417}"/>
                    </a:ext>
                  </a:extLst>
                </p14:cNvPr>
                <p14:cNvContentPartPr/>
                <p14:nvPr/>
              </p14:nvContentPartPr>
              <p14:xfrm>
                <a:off x="10293377" y="1455514"/>
                <a:ext cx="53640" cy="690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EFCE26-9B1E-BA20-3D88-2169DE4824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75377" y="1437874"/>
                  <a:ext cx="8928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370265-484E-D151-E68E-DC614AF0DE1E}"/>
                    </a:ext>
                  </a:extLst>
                </p14:cNvPr>
                <p14:cNvContentPartPr/>
                <p14:nvPr/>
              </p14:nvContentPartPr>
              <p14:xfrm>
                <a:off x="10290137" y="2167234"/>
                <a:ext cx="729360" cy="77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370265-484E-D151-E68E-DC614AF0DE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72497" y="2149594"/>
                  <a:ext cx="76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4F37F1-BA2F-9D2B-54A7-4BD282810C77}"/>
                    </a:ext>
                  </a:extLst>
                </p14:cNvPr>
                <p14:cNvContentPartPr/>
                <p14:nvPr/>
              </p14:nvContentPartPr>
              <p14:xfrm>
                <a:off x="10266377" y="1449034"/>
                <a:ext cx="698040" cy="8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4F37F1-BA2F-9D2B-54A7-4BD282810C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48377" y="1431034"/>
                  <a:ext cx="73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206FBF-C848-25E5-9173-FAFAC52438F5}"/>
                    </a:ext>
                  </a:extLst>
                </p14:cNvPr>
                <p14:cNvContentPartPr/>
                <p14:nvPr/>
              </p14:nvContentPartPr>
              <p14:xfrm>
                <a:off x="10984937" y="1505914"/>
                <a:ext cx="70920" cy="72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206FBF-C848-25E5-9173-FAFAC52438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67297" y="1488274"/>
                  <a:ext cx="1065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EB2268-5B00-3028-E1E6-1A67362BEFD1}"/>
                    </a:ext>
                  </a:extLst>
                </p14:cNvPr>
                <p14:cNvContentPartPr/>
                <p14:nvPr/>
              </p14:nvContentPartPr>
              <p14:xfrm>
                <a:off x="10468697" y="2415634"/>
                <a:ext cx="156240" cy="161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EB2268-5B00-3028-E1E6-1A67362BEF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51057" y="2397634"/>
                  <a:ext cx="191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4EB34D-30E1-9B26-DD6B-6BAB9A9504AA}"/>
                    </a:ext>
                  </a:extLst>
                </p14:cNvPr>
                <p14:cNvContentPartPr/>
                <p14:nvPr/>
              </p14:nvContentPartPr>
              <p14:xfrm>
                <a:off x="10656257" y="2431474"/>
                <a:ext cx="106920" cy="154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4EB34D-30E1-9B26-DD6B-6BAB9A9504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38257" y="2413474"/>
                  <a:ext cx="142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BA5D8B-D4E1-0748-BF6D-D937A7A42360}"/>
                    </a:ext>
                  </a:extLst>
                </p14:cNvPr>
                <p14:cNvContentPartPr/>
                <p14:nvPr/>
              </p14:nvContentPartPr>
              <p14:xfrm>
                <a:off x="9849497" y="1840354"/>
                <a:ext cx="189360" cy="130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BA5D8B-D4E1-0748-BF6D-D937A7A423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31497" y="1822714"/>
                  <a:ext cx="225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F3CFE3-3027-7AEF-71BA-F3B33A4209A9}"/>
                    </a:ext>
                  </a:extLst>
                </p14:cNvPr>
                <p14:cNvContentPartPr/>
                <p14:nvPr/>
              </p14:nvContentPartPr>
              <p14:xfrm>
                <a:off x="10039937" y="1783114"/>
                <a:ext cx="115200" cy="136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F3CFE3-3027-7AEF-71BA-F3B33A4209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21937" y="1765114"/>
                  <a:ext cx="150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F1281E-B0D0-B17F-8E9D-536463F52CB4}"/>
                    </a:ext>
                  </a:extLst>
                </p14:cNvPr>
                <p14:cNvContentPartPr/>
                <p14:nvPr/>
              </p14:nvContentPartPr>
              <p14:xfrm>
                <a:off x="9957857" y="1496914"/>
                <a:ext cx="28080" cy="181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F1281E-B0D0-B17F-8E9D-536463F52C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40217" y="1479274"/>
                  <a:ext cx="63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9692F4-3441-AC36-5E19-5F17757DACD9}"/>
                    </a:ext>
                  </a:extLst>
                </p14:cNvPr>
                <p14:cNvContentPartPr/>
                <p14:nvPr/>
              </p14:nvContentPartPr>
              <p14:xfrm>
                <a:off x="9946337" y="1473874"/>
                <a:ext cx="130680" cy="10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9692F4-3441-AC36-5E19-5F17757DACD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28697" y="1456234"/>
                  <a:ext cx="166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184BE4-8EC7-0008-D315-85AB12D2A228}"/>
                    </a:ext>
                  </a:extLst>
                </p14:cNvPr>
                <p14:cNvContentPartPr/>
                <p14:nvPr/>
              </p14:nvContentPartPr>
              <p14:xfrm>
                <a:off x="10922297" y="2391154"/>
                <a:ext cx="160200" cy="19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184BE4-8EC7-0008-D315-85AB12D2A2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4297" y="2373514"/>
                  <a:ext cx="195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3433FE-A619-E7F5-C650-B9CA4B767542}"/>
                    </a:ext>
                  </a:extLst>
                </p14:cNvPr>
                <p14:cNvContentPartPr/>
                <p14:nvPr/>
              </p14:nvContentPartPr>
              <p14:xfrm>
                <a:off x="11052257" y="2345794"/>
                <a:ext cx="56160" cy="136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3433FE-A619-E7F5-C650-B9CA4B767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034257" y="2327794"/>
                  <a:ext cx="91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079F491-6E0A-2AE7-103B-27BA27984967}"/>
                    </a:ext>
                  </a:extLst>
                </p14:cNvPr>
                <p14:cNvContentPartPr/>
                <p14:nvPr/>
              </p14:nvContentPartPr>
              <p14:xfrm>
                <a:off x="10185737" y="2526874"/>
                <a:ext cx="96840" cy="60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079F491-6E0A-2AE7-103B-27BA279849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68097" y="2508874"/>
                  <a:ext cx="132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D95B79-C9EF-8872-EFC4-F539D957BD50}"/>
                    </a:ext>
                  </a:extLst>
                </p14:cNvPr>
                <p14:cNvContentPartPr/>
                <p14:nvPr/>
              </p14:nvContentPartPr>
              <p14:xfrm>
                <a:off x="10227137" y="2505994"/>
                <a:ext cx="66600" cy="156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D95B79-C9EF-8872-EFC4-F539D957BD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09497" y="2488354"/>
                  <a:ext cx="10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980402-9BFD-34AC-E928-EFF999F7DBB1}"/>
                    </a:ext>
                  </a:extLst>
                </p14:cNvPr>
                <p14:cNvContentPartPr/>
                <p14:nvPr/>
              </p14:nvContentPartPr>
              <p14:xfrm>
                <a:off x="9981617" y="2109634"/>
                <a:ext cx="147600" cy="4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980402-9BFD-34AC-E928-EFF999F7DB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63977" y="2091634"/>
                  <a:ext cx="183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2F9F33-0A83-1CFF-6E4B-07A255C9379B}"/>
                    </a:ext>
                  </a:extLst>
                </p14:cNvPr>
                <p14:cNvContentPartPr/>
                <p14:nvPr/>
              </p14:nvContentPartPr>
              <p14:xfrm>
                <a:off x="10095737" y="2133754"/>
                <a:ext cx="20520" cy="11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2F9F33-0A83-1CFF-6E4B-07A255C9379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77737" y="2115754"/>
                  <a:ext cx="561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D45297-D98A-9803-879E-783E7BFDA8DC}"/>
              </a:ext>
            </a:extLst>
          </p:cNvPr>
          <p:cNvGrpSpPr/>
          <p:nvPr/>
        </p:nvGrpSpPr>
        <p:grpSpPr>
          <a:xfrm>
            <a:off x="10147577" y="3051754"/>
            <a:ext cx="762480" cy="444240"/>
            <a:chOff x="10147577" y="3051754"/>
            <a:chExt cx="7624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938158A-02D6-E551-144D-8F42C68832BD}"/>
                    </a:ext>
                  </a:extLst>
                </p14:cNvPr>
                <p14:cNvContentPartPr/>
                <p14:nvPr/>
              </p14:nvContentPartPr>
              <p14:xfrm>
                <a:off x="10154057" y="3157954"/>
                <a:ext cx="129960" cy="254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938158A-02D6-E551-144D-8F42C68832B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36417" y="3140314"/>
                  <a:ext cx="165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75D046-D0E0-24C8-E794-69B189EEE85C}"/>
                    </a:ext>
                  </a:extLst>
                </p14:cNvPr>
                <p14:cNvContentPartPr/>
                <p14:nvPr/>
              </p14:nvContentPartPr>
              <p14:xfrm>
                <a:off x="10147577" y="3241474"/>
                <a:ext cx="136080" cy="9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75D046-D0E0-24C8-E794-69B189EEE8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29577" y="3223834"/>
                  <a:ext cx="171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4917DC-D69B-7136-F159-60D6D95D6051}"/>
                    </a:ext>
                  </a:extLst>
                </p14:cNvPr>
                <p14:cNvContentPartPr/>
                <p14:nvPr/>
              </p14:nvContentPartPr>
              <p14:xfrm>
                <a:off x="10367897" y="3193954"/>
                <a:ext cx="132480" cy="213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4917DC-D69B-7136-F159-60D6D95D60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50257" y="3175954"/>
                  <a:ext cx="168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1156EB-9414-D8CD-16F5-1BB1AAF7B920}"/>
                    </a:ext>
                  </a:extLst>
                </p14:cNvPr>
                <p14:cNvContentPartPr/>
                <p14:nvPr/>
              </p14:nvContentPartPr>
              <p14:xfrm>
                <a:off x="10547537" y="3213394"/>
                <a:ext cx="155520" cy="162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1156EB-9414-D8CD-16F5-1BB1AAF7B92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29897" y="3195754"/>
                  <a:ext cx="191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8BBBFB-A8D3-1695-24AB-8822EC5B5CC0}"/>
                    </a:ext>
                  </a:extLst>
                </p14:cNvPr>
                <p14:cNvContentPartPr/>
                <p14:nvPr/>
              </p14:nvContentPartPr>
              <p14:xfrm>
                <a:off x="10649057" y="3296554"/>
                <a:ext cx="19440" cy="199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8BBBFB-A8D3-1695-24AB-8822EC5B5CC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31057" y="3278914"/>
                  <a:ext cx="5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38F129-D772-1916-8D93-429156ADE5F1}"/>
                    </a:ext>
                  </a:extLst>
                </p14:cNvPr>
                <p14:cNvContentPartPr/>
                <p14:nvPr/>
              </p14:nvContentPartPr>
              <p14:xfrm>
                <a:off x="10844177" y="3051754"/>
                <a:ext cx="51840" cy="54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38F129-D772-1916-8D93-429156ADE5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26537" y="3033754"/>
                  <a:ext cx="87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B1E8F2-1E2C-3848-C99E-E4DF6C5C383E}"/>
                    </a:ext>
                  </a:extLst>
                </p14:cNvPr>
                <p14:cNvContentPartPr/>
                <p14:nvPr/>
              </p14:nvContentPartPr>
              <p14:xfrm>
                <a:off x="10875497" y="3282874"/>
                <a:ext cx="34560" cy="72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B1E8F2-1E2C-3848-C99E-E4DF6C5C38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57497" y="3265234"/>
                  <a:ext cx="702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602372-C582-7C31-7CDE-3B5C8A6628E1}"/>
                  </a:ext>
                </a:extLst>
              </p14:cNvPr>
              <p14:cNvContentPartPr/>
              <p14:nvPr/>
            </p14:nvContentPartPr>
            <p14:xfrm>
              <a:off x="10876217" y="3607594"/>
              <a:ext cx="6840" cy="44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602372-C582-7C31-7CDE-3B5C8A6628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858577" y="3589594"/>
                <a:ext cx="42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292B204-6A4D-41BA-40C9-C5FD5D47EC87}"/>
                  </a:ext>
                </a:extLst>
              </p14:cNvPr>
              <p14:cNvContentPartPr/>
              <p14:nvPr/>
            </p14:nvContentPartPr>
            <p14:xfrm>
              <a:off x="10872257" y="3822514"/>
              <a:ext cx="29880" cy="51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292B204-6A4D-41BA-40C9-C5FD5D47EC8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854257" y="3804514"/>
                <a:ext cx="65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9304E4-0B84-4F4C-F171-FD5639DE520B}"/>
                  </a:ext>
                </a:extLst>
              </p14:cNvPr>
              <p14:cNvContentPartPr/>
              <p14:nvPr/>
            </p14:nvContentPartPr>
            <p14:xfrm>
              <a:off x="10897097" y="4089994"/>
              <a:ext cx="23400" cy="63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9304E4-0B84-4F4C-F171-FD5639DE520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879097" y="4072354"/>
                <a:ext cx="59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A58A1-55BD-50B4-3E83-B5374F4E1D81}"/>
                  </a:ext>
                </a:extLst>
              </p14:cNvPr>
              <p14:cNvContentPartPr/>
              <p14:nvPr/>
            </p14:nvContentPartPr>
            <p14:xfrm>
              <a:off x="11945777" y="4113754"/>
              <a:ext cx="25560" cy="446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A58A1-55BD-50B4-3E83-B5374F4E1D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927777" y="4095754"/>
                <a:ext cx="612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DEBA592F-9391-0138-08D4-8EB5A8C463FA}"/>
              </a:ext>
            </a:extLst>
          </p:cNvPr>
          <p:cNvGrpSpPr/>
          <p:nvPr/>
        </p:nvGrpSpPr>
        <p:grpSpPr>
          <a:xfrm>
            <a:off x="10338377" y="4388794"/>
            <a:ext cx="692280" cy="291240"/>
            <a:chOff x="10338377" y="4388794"/>
            <a:chExt cx="69228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9FFEA4-A0B8-2B27-24FD-2F07558A7FC5}"/>
                    </a:ext>
                  </a:extLst>
                </p14:cNvPr>
                <p14:cNvContentPartPr/>
                <p14:nvPr/>
              </p14:nvContentPartPr>
              <p14:xfrm>
                <a:off x="10346297" y="4490674"/>
                <a:ext cx="36360" cy="18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9FFEA4-A0B8-2B27-24FD-2F07558A7FC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28297" y="4473034"/>
                  <a:ext cx="7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C37937-4FED-2975-4C3C-2D45628D9ABA}"/>
                    </a:ext>
                  </a:extLst>
                </p14:cNvPr>
                <p14:cNvContentPartPr/>
                <p14:nvPr/>
              </p14:nvContentPartPr>
              <p14:xfrm>
                <a:off x="10338377" y="4388794"/>
                <a:ext cx="14400" cy="2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C37937-4FED-2975-4C3C-2D45628D9AB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20737" y="4370794"/>
                  <a:ext cx="50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91A4E2-8ED4-2314-20AC-1DBEFA0684CA}"/>
                    </a:ext>
                  </a:extLst>
                </p14:cNvPr>
                <p14:cNvContentPartPr/>
                <p14:nvPr/>
              </p14:nvContentPartPr>
              <p14:xfrm>
                <a:off x="10457537" y="4448194"/>
                <a:ext cx="130680" cy="192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91A4E2-8ED4-2314-20AC-1DBEFA0684C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39537" y="4430554"/>
                  <a:ext cx="166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422E979-C20E-2572-0DCA-0C3614D2B98D}"/>
                    </a:ext>
                  </a:extLst>
                </p14:cNvPr>
                <p14:cNvContentPartPr/>
                <p14:nvPr/>
              </p14:nvContentPartPr>
              <p14:xfrm>
                <a:off x="10646897" y="4513354"/>
                <a:ext cx="81720" cy="160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422E979-C20E-2572-0DCA-0C3614D2B9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28897" y="4495354"/>
                  <a:ext cx="117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D26DD39-7921-8E9F-9445-E2560917B2C6}"/>
                    </a:ext>
                  </a:extLst>
                </p14:cNvPr>
                <p14:cNvContentPartPr/>
                <p14:nvPr/>
              </p14:nvContentPartPr>
              <p14:xfrm>
                <a:off x="10764617" y="4473394"/>
                <a:ext cx="51840" cy="148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D26DD39-7921-8E9F-9445-E2560917B2C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46977" y="4455394"/>
                  <a:ext cx="87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C3FCB7-9129-ECEB-1FD8-0A0C63823170}"/>
                    </a:ext>
                  </a:extLst>
                </p14:cNvPr>
                <p14:cNvContentPartPr/>
                <p14:nvPr/>
              </p14:nvContentPartPr>
              <p14:xfrm>
                <a:off x="10814657" y="4542514"/>
                <a:ext cx="36720" cy="86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C3FCB7-9129-ECEB-1FD8-0A0C6382317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96657" y="4524874"/>
                  <a:ext cx="72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1E1941-EF8D-3954-CED5-7AD38FDDCE7B}"/>
                    </a:ext>
                  </a:extLst>
                </p14:cNvPr>
                <p14:cNvContentPartPr/>
                <p14:nvPr/>
              </p14:nvContentPartPr>
              <p14:xfrm>
                <a:off x="10868657" y="4484554"/>
                <a:ext cx="32400" cy="127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1E1941-EF8D-3954-CED5-7AD38FDDCE7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851017" y="4466914"/>
                  <a:ext cx="6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5E6504-ACBB-53FF-A9B5-72ABC498005F}"/>
                    </a:ext>
                  </a:extLst>
                </p14:cNvPr>
                <p14:cNvContentPartPr/>
                <p14:nvPr/>
              </p14:nvContentPartPr>
              <p14:xfrm>
                <a:off x="10925897" y="4410394"/>
                <a:ext cx="104760" cy="22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5E6504-ACBB-53FF-A9B5-72ABC498005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07897" y="4392394"/>
                  <a:ext cx="1404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073D843-C636-4AF7-1A93-F1AAFD043FAD}"/>
              </a:ext>
            </a:extLst>
          </p:cNvPr>
          <p:cNvGrpSpPr/>
          <p:nvPr/>
        </p:nvGrpSpPr>
        <p:grpSpPr>
          <a:xfrm>
            <a:off x="11757137" y="4318234"/>
            <a:ext cx="340560" cy="232560"/>
            <a:chOff x="11757137" y="4318234"/>
            <a:chExt cx="34056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CA0167-FEC1-6E0B-4A9F-0ADEE827F42C}"/>
                    </a:ext>
                  </a:extLst>
                </p14:cNvPr>
                <p14:cNvContentPartPr/>
                <p14:nvPr/>
              </p14:nvContentPartPr>
              <p14:xfrm>
                <a:off x="11757137" y="4416154"/>
                <a:ext cx="102240" cy="134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CA0167-FEC1-6E0B-4A9F-0ADEE827F4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39497" y="4398514"/>
                  <a:ext cx="137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52EAC1-AFC2-D6D4-6863-6577225990E9}"/>
                    </a:ext>
                  </a:extLst>
                </p14:cNvPr>
                <p14:cNvContentPartPr/>
                <p14:nvPr/>
              </p14:nvContentPartPr>
              <p14:xfrm>
                <a:off x="11887457" y="4413274"/>
                <a:ext cx="83160" cy="91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52EAC1-AFC2-D6D4-6863-6577225990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869457" y="4395634"/>
                  <a:ext cx="118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506E66-336F-38F3-BA5B-6F7F684CCB32}"/>
                    </a:ext>
                  </a:extLst>
                </p14:cNvPr>
                <p14:cNvContentPartPr/>
                <p14:nvPr/>
              </p14:nvContentPartPr>
              <p14:xfrm>
                <a:off x="12045857" y="4318234"/>
                <a:ext cx="36720" cy="155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506E66-336F-38F3-BA5B-6F7F684CCB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027857" y="4300594"/>
                  <a:ext cx="7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1DCEFD-7DD9-FDC4-2033-1D8B24F9E0E0}"/>
                    </a:ext>
                  </a:extLst>
                </p14:cNvPr>
                <p14:cNvContentPartPr/>
                <p14:nvPr/>
              </p14:nvContentPartPr>
              <p14:xfrm>
                <a:off x="12053057" y="4374754"/>
                <a:ext cx="44640" cy="48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1DCEFD-7DD9-FDC4-2033-1D8B24F9E0E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035417" y="4357114"/>
                  <a:ext cx="802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FBFC77-6810-C278-123B-BD6523785681}"/>
              </a:ext>
            </a:extLst>
          </p:cNvPr>
          <p:cNvGrpSpPr/>
          <p:nvPr/>
        </p:nvGrpSpPr>
        <p:grpSpPr>
          <a:xfrm>
            <a:off x="11327297" y="2595994"/>
            <a:ext cx="751680" cy="1364040"/>
            <a:chOff x="11327297" y="2595994"/>
            <a:chExt cx="751680" cy="13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D95396-C242-0B87-980E-9487591FE303}"/>
                    </a:ext>
                  </a:extLst>
                </p14:cNvPr>
                <p14:cNvContentPartPr/>
                <p14:nvPr/>
              </p14:nvContentPartPr>
              <p14:xfrm>
                <a:off x="11335937" y="3254794"/>
                <a:ext cx="2880" cy="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D95396-C242-0B87-980E-9487591FE3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18297" y="3236794"/>
                  <a:ext cx="38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23EA1F-267C-65BF-6BE0-BEE381D8339A}"/>
                    </a:ext>
                  </a:extLst>
                </p14:cNvPr>
                <p14:cNvContentPartPr/>
                <p14:nvPr/>
              </p14:nvContentPartPr>
              <p14:xfrm>
                <a:off x="11327297" y="3552514"/>
                <a:ext cx="2880" cy="3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23EA1F-267C-65BF-6BE0-BEE381D8339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09297" y="3534514"/>
                  <a:ext cx="38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639016-0C24-4148-4565-D17795C478DB}"/>
                    </a:ext>
                  </a:extLst>
                </p14:cNvPr>
                <p14:cNvContentPartPr/>
                <p14:nvPr/>
              </p14:nvContentPartPr>
              <p14:xfrm>
                <a:off x="11367617" y="3759154"/>
                <a:ext cx="11520" cy="180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639016-0C24-4148-4565-D17795C478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49617" y="3741154"/>
                  <a:ext cx="47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2E7DE9-E7C8-2727-832D-4B9CE001B4F6}"/>
                    </a:ext>
                  </a:extLst>
                </p14:cNvPr>
                <p14:cNvContentPartPr/>
                <p14:nvPr/>
              </p14:nvContentPartPr>
              <p14:xfrm>
                <a:off x="11523857" y="3305914"/>
                <a:ext cx="9360" cy="20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2E7DE9-E7C8-2727-832D-4B9CE001B4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06217" y="3287914"/>
                  <a:ext cx="45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F7425B-7AAE-EF43-4E21-BF68BBC81218}"/>
                    </a:ext>
                  </a:extLst>
                </p14:cNvPr>
                <p14:cNvContentPartPr/>
                <p14:nvPr/>
              </p14:nvContentPartPr>
              <p14:xfrm>
                <a:off x="11536097" y="3468634"/>
                <a:ext cx="50760" cy="14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F7425B-7AAE-EF43-4E21-BF68BBC812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18097" y="3450994"/>
                  <a:ext cx="86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35D4AB-9482-C358-9E5F-E83F2835108F}"/>
                    </a:ext>
                  </a:extLst>
                </p14:cNvPr>
                <p14:cNvContentPartPr/>
                <p14:nvPr/>
              </p14:nvContentPartPr>
              <p14:xfrm>
                <a:off x="11571377" y="3793354"/>
                <a:ext cx="10440" cy="166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35D4AB-9482-C358-9E5F-E83F283510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53377" y="3775714"/>
                  <a:ext cx="46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1A4746-5EE3-7198-9F70-AA88DA74FEFE}"/>
                    </a:ext>
                  </a:extLst>
                </p14:cNvPr>
                <p14:cNvContentPartPr/>
                <p14:nvPr/>
              </p14:nvContentPartPr>
              <p14:xfrm>
                <a:off x="11855057" y="3082714"/>
                <a:ext cx="21960" cy="32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1A4746-5EE3-7198-9F70-AA88DA74FE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37417" y="3064714"/>
                  <a:ext cx="57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219205-8674-DAE1-3964-36CC0E0D34F1}"/>
                    </a:ext>
                  </a:extLst>
                </p14:cNvPr>
                <p14:cNvContentPartPr/>
                <p14:nvPr/>
              </p14:nvContentPartPr>
              <p14:xfrm>
                <a:off x="11913377" y="3178114"/>
                <a:ext cx="25200" cy="161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219205-8674-DAE1-3964-36CC0E0D34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95737" y="3160114"/>
                  <a:ext cx="60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78A5AD-2AD8-83E0-1361-40984CF9F3BA}"/>
                    </a:ext>
                  </a:extLst>
                </p14:cNvPr>
                <p14:cNvContentPartPr/>
                <p14:nvPr/>
              </p14:nvContentPartPr>
              <p14:xfrm>
                <a:off x="11915537" y="3501394"/>
                <a:ext cx="31320" cy="213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78A5AD-2AD8-83E0-1361-40984CF9F3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97537" y="3483394"/>
                  <a:ext cx="66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8FF545-816B-7CD2-E1AA-D578DD3EC834}"/>
                    </a:ext>
                  </a:extLst>
                </p14:cNvPr>
                <p14:cNvContentPartPr/>
                <p14:nvPr/>
              </p14:nvContentPartPr>
              <p14:xfrm>
                <a:off x="11841737" y="3043114"/>
                <a:ext cx="100440" cy="83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8FF545-816B-7CD2-E1AA-D578DD3EC8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23737" y="3025474"/>
                  <a:ext cx="136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93F16D-DBCF-D87A-DDF2-44C0EEEF45D3}"/>
                    </a:ext>
                  </a:extLst>
                </p14:cNvPr>
                <p14:cNvContentPartPr/>
                <p14:nvPr/>
              </p14:nvContentPartPr>
              <p14:xfrm>
                <a:off x="11872337" y="3330034"/>
                <a:ext cx="102600" cy="11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93F16D-DBCF-D87A-DDF2-44C0EEEF45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54337" y="3312394"/>
                  <a:ext cx="138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5E546F1-B372-6515-A2C9-FA761496276B}"/>
                    </a:ext>
                  </a:extLst>
                </p14:cNvPr>
                <p14:cNvContentPartPr/>
                <p14:nvPr/>
              </p14:nvContentPartPr>
              <p14:xfrm>
                <a:off x="11887097" y="3582394"/>
                <a:ext cx="69120" cy="93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5E546F1-B372-6515-A2C9-FA76149627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869097" y="3564394"/>
                  <a:ext cx="104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D1D0530-7C72-264D-A530-6B01B4920602}"/>
                    </a:ext>
                  </a:extLst>
                </p14:cNvPr>
                <p14:cNvContentPartPr/>
                <p14:nvPr/>
              </p14:nvContentPartPr>
              <p14:xfrm>
                <a:off x="11886377" y="3821434"/>
                <a:ext cx="98640" cy="119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D1D0530-7C72-264D-A530-6B01B49206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868737" y="3803794"/>
                  <a:ext cx="13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43EF10-A227-DEE6-A665-140887A158A1}"/>
                    </a:ext>
                  </a:extLst>
                </p14:cNvPr>
                <p14:cNvContentPartPr/>
                <p14:nvPr/>
              </p14:nvContentPartPr>
              <p14:xfrm>
                <a:off x="11779817" y="2756914"/>
                <a:ext cx="21600" cy="139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43EF10-A227-DEE6-A665-140887A158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61817" y="2739274"/>
                  <a:ext cx="57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35D563-A9DE-EE77-CC5B-8F3996DEADCE}"/>
                    </a:ext>
                  </a:extLst>
                </p14:cNvPr>
                <p14:cNvContentPartPr/>
                <p14:nvPr/>
              </p14:nvContentPartPr>
              <p14:xfrm>
                <a:off x="11878097" y="2711194"/>
                <a:ext cx="88200" cy="15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35D563-A9DE-EE77-CC5B-8F3996DEAD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60097" y="2693554"/>
                  <a:ext cx="123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4917BC-C841-911D-25BF-93774DF3EA77}"/>
                    </a:ext>
                  </a:extLst>
                </p14:cNvPr>
                <p14:cNvContentPartPr/>
                <p14:nvPr/>
              </p14:nvContentPartPr>
              <p14:xfrm>
                <a:off x="11640857" y="2595994"/>
                <a:ext cx="438120" cy="376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4917BC-C841-911D-25BF-93774DF3EA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23217" y="2578354"/>
                  <a:ext cx="473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A29FB6-8026-F12A-647E-A2D4DACBD085}"/>
                    </a:ext>
                  </a:extLst>
                </p14:cNvPr>
                <p14:cNvContentPartPr/>
                <p14:nvPr/>
              </p14:nvContentPartPr>
              <p14:xfrm>
                <a:off x="11586857" y="2735314"/>
                <a:ext cx="48240" cy="258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A29FB6-8026-F12A-647E-A2D4DACBD0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69217" y="2717314"/>
                  <a:ext cx="8388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28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22736</TotalTime>
  <Words>323</Words>
  <Application>Microsoft Office PowerPoint</Application>
  <PresentationFormat>Widescreen</PresentationFormat>
  <Paragraphs>108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PT Sans</vt:lpstr>
      <vt:lpstr>Times New Roman</vt:lpstr>
      <vt:lpstr>Office Theme</vt:lpstr>
      <vt:lpstr>ECE 105: Introduction to Electrical Engineering</vt:lpstr>
      <vt:lpstr>Why use NN when your can hardcode? </vt:lpstr>
      <vt:lpstr>Self-driving car</vt:lpstr>
      <vt:lpstr>On-device machine learning applications in the single mW and below</vt:lpstr>
      <vt:lpstr>Sub-mW computing vs 100s of mW computing</vt:lpstr>
      <vt:lpstr>Cortex-M series microcontrollers are becoming powerful</vt:lpstr>
      <vt:lpstr>ML in microcontrollers TinyML</vt:lpstr>
      <vt:lpstr>Motion classification from accelerometer data</vt:lpstr>
      <vt:lpstr>Motion classification from accelerometer data</vt:lpstr>
      <vt:lpstr>Way too many inputs to the model </vt:lpstr>
      <vt:lpstr>Feature extraction</vt:lpstr>
      <vt:lpstr>What is a feature</vt:lpstr>
      <vt:lpstr>Raw data </vt:lpstr>
      <vt:lpstr>RMS of acceleration in each axis as the feature</vt:lpstr>
      <vt:lpstr>Features don’t need to be only in the time domain</vt:lpstr>
      <vt:lpstr>Features in the frequency domain</vt:lpstr>
      <vt:lpstr>Using both time and frequency domain features</vt:lpstr>
      <vt:lpstr>Holdout Method for training, validation, and testing</vt:lpstr>
      <vt:lpstr>Dataset balance</vt:lpstr>
      <vt:lpstr>Data flow diagram</vt:lpstr>
      <vt:lpstr>Final implementation</vt:lpstr>
      <vt:lpstr>Final implementation</vt:lpstr>
      <vt:lpstr>Final implementation</vt:lpstr>
      <vt:lpstr>Final implementation</vt:lpstr>
      <vt:lpstr>Final implementation</vt:lpstr>
      <vt:lpstr>Final implementation</vt:lpstr>
      <vt:lpstr>Confusion matrix in classification</vt:lpstr>
      <vt:lpstr>Confusion matrix in classification</vt:lpstr>
      <vt:lpstr>Confusion matrix in classification</vt:lpstr>
      <vt:lpstr>Confusion matrix in classification</vt:lpstr>
      <vt:lpstr>Confusion matrix in classification</vt:lpstr>
      <vt:lpstr>Confusion matrix accuracy</vt:lpstr>
      <vt:lpstr>Is this a good dataset?</vt:lpstr>
      <vt:lpstr>Positives and negatives</vt:lpstr>
      <vt:lpstr>False positives, false negatives</vt:lpstr>
      <vt:lpstr>Accuracy for a single class</vt:lpstr>
      <vt:lpstr>True Positive Rate, Sensitivity</vt:lpstr>
      <vt:lpstr>True Negative Rate, Selectivity</vt:lpstr>
      <vt:lpstr>Precision (Positive Predictive Value)</vt:lpstr>
      <vt:lpstr>F1 score</vt:lpstr>
      <vt:lpstr>Classifier metrics</vt:lpstr>
      <vt:lpstr>F1 score is indicative of dataset balance</vt:lpstr>
      <vt:lpstr>Model fit</vt:lpstr>
      <vt:lpstr>Accuracy vs epoch to understand dataset </vt:lpstr>
      <vt:lpstr>Loss vs epoch to understand dataset </vt:lpstr>
      <vt:lpstr>Fixing underfit</vt:lpstr>
      <vt:lpstr>Fixing overfit</vt:lpstr>
      <vt:lpstr>Model characterization in realtime</vt:lpstr>
      <vt:lpstr>Output of the model</vt:lpstr>
      <vt:lpstr>Action after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924</cp:revision>
  <cp:lastPrinted>2017-03-30T23:40:26Z</cp:lastPrinted>
  <dcterms:created xsi:type="dcterms:W3CDTF">2014-02-24T21:19:39Z</dcterms:created>
  <dcterms:modified xsi:type="dcterms:W3CDTF">2024-11-14T22:58:21Z</dcterms:modified>
</cp:coreProperties>
</file>